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5" r:id="rId2"/>
    <p:sldMasterId id="2147483719" r:id="rId3"/>
  </p:sldMasterIdLst>
  <p:notesMasterIdLst>
    <p:notesMasterId r:id="rId34"/>
  </p:notesMasterIdLst>
  <p:sldIdLst>
    <p:sldId id="2147374552" r:id="rId4"/>
    <p:sldId id="2147374556" r:id="rId5"/>
    <p:sldId id="2147374555" r:id="rId6"/>
    <p:sldId id="2147374557" r:id="rId7"/>
    <p:sldId id="2147374558" r:id="rId8"/>
    <p:sldId id="2147374559" r:id="rId9"/>
    <p:sldId id="2147374560" r:id="rId10"/>
    <p:sldId id="2147374561" r:id="rId11"/>
    <p:sldId id="2147374562" r:id="rId12"/>
    <p:sldId id="2147374563" r:id="rId13"/>
    <p:sldId id="2147374564" r:id="rId14"/>
    <p:sldId id="2147374565" r:id="rId15"/>
    <p:sldId id="2147374566" r:id="rId16"/>
    <p:sldId id="2147374567" r:id="rId17"/>
    <p:sldId id="2147374568" r:id="rId18"/>
    <p:sldId id="2147374569" r:id="rId19"/>
    <p:sldId id="2147374577" r:id="rId20"/>
    <p:sldId id="2147374578" r:id="rId21"/>
    <p:sldId id="2147374579" r:id="rId22"/>
    <p:sldId id="2147374580" r:id="rId23"/>
    <p:sldId id="2147374581" r:id="rId24"/>
    <p:sldId id="2147374582" r:id="rId25"/>
    <p:sldId id="2147374583" r:id="rId26"/>
    <p:sldId id="2147374584" r:id="rId27"/>
    <p:sldId id="2147374585" r:id="rId28"/>
    <p:sldId id="2147374586" r:id="rId29"/>
    <p:sldId id="2147374587" r:id="rId30"/>
    <p:sldId id="2147374588" r:id="rId31"/>
    <p:sldId id="2147374590" r:id="rId32"/>
    <p:sldId id="2147374589" r:id="rId3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4FF"/>
    <a:srgbClr val="313433"/>
    <a:srgbClr val="5D8CD4"/>
    <a:srgbClr val="F2F4F8"/>
    <a:srgbClr val="121619"/>
    <a:srgbClr val="EB6200"/>
    <a:srgbClr val="683C11"/>
    <a:srgbClr val="DDE1E6"/>
    <a:srgbClr val="C1C7CD"/>
    <a:srgbClr val="A2A9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Styl pośredni 2 — Ak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p:restoredTop sz="69095" autoAdjust="0"/>
  </p:normalViewPr>
  <p:slideViewPr>
    <p:cSldViewPr snapToGrid="0" snapToObjects="1">
      <p:cViewPr varScale="1">
        <p:scale>
          <a:sx n="79" d="100"/>
          <a:sy n="79" d="100"/>
        </p:scale>
        <p:origin x="1134" y="7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04009-3B60-3743-814D-5EF7FACD5938}" type="datetimeFigureOut">
              <a:rPr lang="en-US" smtClean="0"/>
              <a:t>10/10/2022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F12F3-F979-3747-A2D5-7F218CC733E3}" type="slidenum">
              <a:rPr lang="en-US" smtClean="0"/>
              <a:t>‹#›</a:t>
            </a:fld>
            <a:endParaRPr lang="en-US"/>
          </a:p>
        </p:txBody>
      </p:sp>
    </p:spTree>
    <p:extLst>
      <p:ext uri="{BB962C8B-B14F-4D97-AF65-F5344CB8AC3E}">
        <p14:creationId xmlns:p14="http://schemas.microsoft.com/office/powerpoint/2010/main" val="13346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ibm.com/docs/en/SSFKSJ_9.3.0/monitor/q037250_.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ibm.com/docs/en/SSFKSJ_9.3.0/monitor/q037320_.html"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ibm.com/docs/en/SSFKSJ_9.3.0/monitor/q037250_.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ibm.com/docs/en/SSFKSJ_9.3.0/monitor/q037320_.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eaLnBrk="1" hangingPunct="1">
              <a:spcBef>
                <a:spcPts val="0"/>
              </a:spcBef>
              <a:spcAft>
                <a:spcPts val="0"/>
              </a:spcAft>
              <a:buFont typeface="+mj-lt"/>
              <a:buAutoNum type="arabicPeriod"/>
              <a:defRPr/>
            </a:pPr>
            <a:r>
              <a:rPr lang="en-US" sz="1200" dirty="0">
                <a:latin typeface="Calibri" panose="020F0502020204030204" pitchFamily="34" charset="0"/>
                <a:ea typeface="Calibri" panose="020F0502020204030204" pitchFamily="34" charset="0"/>
                <a:cs typeface="Times New Roman" panose="02020603050405020304" pitchFamily="18" charset="0"/>
              </a:rPr>
              <a:t>Good morning, everyone!</a:t>
            </a:r>
          </a:p>
          <a:p>
            <a:pPr marL="342900" indent="-342900" eaLnBrk="1" hangingPunct="1">
              <a:spcBef>
                <a:spcPts val="0"/>
              </a:spcBef>
              <a:spcAft>
                <a:spcPts val="0"/>
              </a:spcAft>
              <a:buFont typeface="+mj-lt"/>
              <a:buAutoNum type="arabicPeriod"/>
              <a:defRPr/>
            </a:pPr>
            <a:r>
              <a:rPr lang="en-US" sz="1200" dirty="0">
                <a:latin typeface="Calibri" panose="020F0502020204030204" pitchFamily="34" charset="0"/>
                <a:ea typeface="Calibri" panose="020F0502020204030204" pitchFamily="34" charset="0"/>
                <a:cs typeface="Times New Roman" panose="02020603050405020304" pitchFamily="18" charset="0"/>
              </a:rPr>
              <a:t>We’re going to be recording this call, so if you have any objections to that, please disconnect at this time.  </a:t>
            </a:r>
          </a:p>
          <a:p>
            <a:pPr marL="342900" indent="-342900" eaLnBrk="1" hangingPunct="1">
              <a:lnSpc>
                <a:spcPct val="150000"/>
              </a:lnSpc>
              <a:spcBef>
                <a:spcPts val="0"/>
              </a:spcBef>
              <a:spcAft>
                <a:spcPts val="600"/>
              </a:spcAft>
              <a:buFont typeface="+mj-lt"/>
              <a:buAutoNum type="arabicPeriod"/>
              <a:defRPr/>
            </a:pPr>
            <a:r>
              <a:rPr lang="en-US" sz="1200" b="1" u="sng" dirty="0">
                <a:highlight>
                  <a:srgbClr val="FFFF00"/>
                </a:highlight>
                <a:latin typeface="Calibri" panose="020F0502020204030204" pitchFamily="34" charset="0"/>
                <a:ea typeface="Calibri" panose="020F0502020204030204" pitchFamily="34" charset="0"/>
                <a:cs typeface="Times New Roman" panose="02020603050405020304" pitchFamily="18" charset="0"/>
              </a:rPr>
              <a:t>HIT RECORD!!!!!</a:t>
            </a:r>
          </a:p>
          <a:p>
            <a:pPr marL="342900" indent="-342900" eaLnBrk="1" hangingPunct="1">
              <a:lnSpc>
                <a:spcPct val="150000"/>
              </a:lnSpc>
              <a:spcBef>
                <a:spcPts val="0"/>
              </a:spcBef>
              <a:spcAft>
                <a:spcPts val="600"/>
              </a:spcAft>
              <a:buFont typeface="+mj-lt"/>
              <a:buAutoNum type="arabicPeriod"/>
              <a:defRPr/>
            </a:pPr>
            <a:r>
              <a:rPr lang="en-US" sz="1200" dirty="0">
                <a:latin typeface="Calibri" panose="020F0502020204030204" pitchFamily="34" charset="0"/>
                <a:ea typeface="Calibri" panose="020F0502020204030204" pitchFamily="34" charset="0"/>
                <a:cs typeface="Times New Roman" panose="02020603050405020304" pitchFamily="18" charset="0"/>
              </a:rPr>
              <a:t>Thank you all for joining this Expert Labs Tech Fest Session, </a:t>
            </a:r>
            <a:r>
              <a:rPr lang="en-GB" sz="1200" b="1" dirty="0">
                <a:solidFill>
                  <a:srgbClr val="000000"/>
                </a:solidFill>
                <a:effectLst/>
                <a:latin typeface="Calibri" panose="020F0502020204030204" pitchFamily="34" charset="0"/>
                <a:ea typeface="Calibri" panose="020F0502020204030204" pitchFamily="34" charset="0"/>
              </a:rPr>
              <a:t>AMAUT34_Tech Fest - MQ Statistics . </a:t>
            </a:r>
            <a:r>
              <a:rPr lang="en-US" sz="1200" dirty="0">
                <a:latin typeface="Calibri" panose="020F0502020204030204" pitchFamily="34" charset="0"/>
                <a:ea typeface="Calibri" panose="020F0502020204030204" pitchFamily="34" charset="0"/>
                <a:cs typeface="Times New Roman" panose="02020603050405020304" pitchFamily="18" charset="0"/>
              </a:rPr>
              <a:t>I’m your event host, Bobbee Broderick, AVP/EC TAM here in Expert Labs.  We’re going to kick-off this presentation in just a moment.</a:t>
            </a:r>
            <a:endParaRPr lang="en-US" sz="1200" dirty="0"/>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a:t>
            </a:fld>
            <a:endParaRPr lang="en-US"/>
          </a:p>
        </p:txBody>
      </p:sp>
    </p:spTree>
    <p:extLst>
      <p:ext uri="{BB962C8B-B14F-4D97-AF65-F5344CB8AC3E}">
        <p14:creationId xmlns:p14="http://schemas.microsoft.com/office/powerpoint/2010/main" val="321258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information is held for Channels</a:t>
            </a:r>
          </a:p>
          <a:p>
            <a:pPr marL="171450" indent="-171450">
              <a:buFont typeface="Arial" panose="020B0604020202020204" pitchFamily="34" charset="0"/>
              <a:buChar char="•"/>
            </a:pPr>
            <a:r>
              <a:rPr lang="en-US" dirty="0"/>
              <a:t>CHSTATUS can be accessed through the command line runmqsc command</a:t>
            </a:r>
          </a:p>
          <a:p>
            <a:pPr marL="171450" indent="-171450">
              <a:buFont typeface="Arial" panose="020B0604020202020204" pitchFamily="34" charset="0"/>
              <a:buChar char="•"/>
            </a:pPr>
            <a:r>
              <a:rPr lang="en-US" dirty="0"/>
              <a:t>DIS CHSTATUS</a:t>
            </a:r>
          </a:p>
          <a:p>
            <a:pPr marL="628650" lvl="1" indent="-171450">
              <a:buFont typeface="Arial" panose="020B0604020202020204" pitchFamily="34" charset="0"/>
              <a:buChar char="•"/>
            </a:pPr>
            <a:r>
              <a:rPr lang="en-US" dirty="0"/>
              <a:t>SELECTION – Current, Saved, Short</a:t>
            </a:r>
          </a:p>
          <a:p>
            <a:pPr marL="628650" lvl="1" indent="-171450">
              <a:buFont typeface="Arial" panose="020B0604020202020204" pitchFamily="34" charset="0"/>
              <a:buChar char="•"/>
            </a:pPr>
            <a:r>
              <a:rPr lang="en-US" dirty="0"/>
              <a:t>SET -  XMITQ, CONNAME, CURRENT, MONITOR</a:t>
            </a:r>
          </a:p>
          <a:p>
            <a:pPr marL="628650" lvl="1" indent="-171450">
              <a:buFont typeface="Arial" panose="020B0604020202020204" pitchFamily="34" charset="0"/>
              <a:buChar char="•"/>
            </a:pPr>
            <a:r>
              <a:rPr lang="en-US" dirty="0"/>
              <a:t>Response Fields</a:t>
            </a:r>
          </a:p>
          <a:p>
            <a:pPr marL="1085850" lvl="2" indent="-171450">
              <a:buFont typeface="Arial" panose="020B0604020202020204" pitchFamily="34" charset="0"/>
              <a:buChar char="•"/>
            </a:pPr>
            <a:r>
              <a:rPr lang="en-US" dirty="0"/>
              <a:t>Channel Name, CHLTYPE, CURLUWID, CURMSGS, CURSEQ, NOINDOUBT, LSTLUWID, LSTSEQNO, STATUS, ATCHESBATCHSZ, BUFSRCVD, BUFSSENT, BYTSRCVD, BYTSSENT, CHSTADA, CHSTATI, COMPHDR, COMPMSG, COMPRATE, COMPTIME, CURSHCNV, EXITTIME, HBINT, JOBNAME, KAINT, LOCLADDR, LONGRTS, LSTMSGDA, LSTMSGTI, MAXSHCNV, MAXMSGL, MCASTAT, MCAUSER, MONCHL, MSGS, NETTIME, NPMSPEED, MNAME, RAPPLTAG, RPRODUCT, RQMNAME, RVERSION, SECPROT, SHORTRTS, SSLCERTI, SSLCERTU, SSLKEYDA, SSLKEYTI, SSLPEER, SSLRKEYS, STOPREQ, SUBSTATE, XBATCHSZ, XQMSGSA, XQTIME</a:t>
            </a:r>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10</a:t>
            </a:fld>
            <a:endParaRPr lang="en-US"/>
          </a:p>
        </p:txBody>
      </p:sp>
    </p:spTree>
    <p:extLst>
      <p:ext uri="{BB962C8B-B14F-4D97-AF65-F5344CB8AC3E}">
        <p14:creationId xmlns:p14="http://schemas.microsoft.com/office/powerpoint/2010/main" val="3227905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Channel Status through MQExplorer MQ GUI</a:t>
            </a:r>
          </a:p>
          <a:p>
            <a:pPr marL="171450" indent="-171450">
              <a:buFont typeface="Arial" panose="020B0604020202020204" pitchFamily="34" charset="0"/>
              <a:buChar char="•"/>
            </a:pPr>
            <a:r>
              <a:rPr lang="en-US" dirty="0"/>
              <a:t>AS shown, click on Channels under QMGR and right click on a Channel </a:t>
            </a:r>
            <a:r>
              <a:rPr lang="en-US" dirty="0">
                <a:sym typeface="Wingdings" panose="05000000000000000000" pitchFamily="2" charset="2"/>
              </a:rPr>
              <a:t> Status</a:t>
            </a:r>
          </a:p>
          <a:p>
            <a:pPr marL="171450" indent="-171450">
              <a:buFont typeface="Arial" panose="020B0604020202020204" pitchFamily="34" charset="0"/>
              <a:buChar char="•"/>
            </a:pPr>
            <a:r>
              <a:rPr lang="en-US" dirty="0">
                <a:sym typeface="Wingdings" panose="05000000000000000000" pitchFamily="2" charset="2"/>
              </a:rPr>
              <a:t>Shows in a graphical presentation the same information as the command line tool</a:t>
            </a:r>
          </a:p>
          <a:p>
            <a:pPr marL="171450" indent="-171450">
              <a:buFont typeface="Arial" panose="020B0604020202020204" pitchFamily="34" charset="0"/>
              <a:buChar char="•"/>
            </a:pPr>
            <a:r>
              <a:rPr lang="en-US" dirty="0">
                <a:sym typeface="Wingdings" panose="05000000000000000000" pitchFamily="2" charset="2"/>
              </a:rPr>
              <a:t>The user can select SAVED Status</a:t>
            </a:r>
            <a:endParaRPr lang="en-US" dirty="0"/>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11</a:t>
            </a:fld>
            <a:endParaRPr lang="en-US"/>
          </a:p>
        </p:txBody>
      </p:sp>
    </p:spTree>
    <p:extLst>
      <p:ext uri="{BB962C8B-B14F-4D97-AF65-F5344CB8AC3E}">
        <p14:creationId xmlns:p14="http://schemas.microsoft.com/office/powerpoint/2010/main" val="4229276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information is held for TOPICS</a:t>
            </a:r>
          </a:p>
          <a:p>
            <a:pPr marL="171450" indent="-171450">
              <a:buFont typeface="Arial" panose="020B0604020202020204" pitchFamily="34" charset="0"/>
              <a:buChar char="•"/>
            </a:pPr>
            <a:r>
              <a:rPr lang="en-US" dirty="0"/>
              <a:t>TPSSTATUS can be accessed through the command line runmqsc command</a:t>
            </a:r>
          </a:p>
          <a:p>
            <a:pPr marL="171450" indent="-171450">
              <a:buFont typeface="Arial" panose="020B0604020202020204" pitchFamily="34" charset="0"/>
              <a:buChar char="•"/>
            </a:pPr>
            <a:r>
              <a:rPr lang="en-US" dirty="0"/>
              <a:t>DIS TPSSTATUS</a:t>
            </a:r>
          </a:p>
          <a:p>
            <a:pPr marL="628650" lvl="1" indent="-171450">
              <a:buFont typeface="Arial" panose="020B0604020202020204" pitchFamily="34" charset="0"/>
              <a:buChar char="•"/>
            </a:pPr>
            <a:r>
              <a:rPr lang="en-US" dirty="0"/>
              <a:t>TYPE – TOPIC, SUB</a:t>
            </a:r>
          </a:p>
          <a:p>
            <a:pPr marL="628650" lvl="1" indent="-171450">
              <a:buFont typeface="Arial" panose="020B0604020202020204" pitchFamily="34" charset="0"/>
              <a:buChar char="•"/>
            </a:pPr>
            <a:r>
              <a:rPr lang="en-US" dirty="0"/>
              <a:t>Response Fields</a:t>
            </a:r>
          </a:p>
          <a:p>
            <a:pPr marL="1085850" lvl="2" indent="-171450">
              <a:buFont typeface="Arial" panose="020B0604020202020204" pitchFamily="34" charset="0"/>
              <a:buChar char="•"/>
            </a:pPr>
            <a:r>
              <a:rPr lang="en-US" b="1" dirty="0"/>
              <a:t>TOPIC</a:t>
            </a:r>
            <a:r>
              <a:rPr lang="en-US" dirty="0"/>
              <a:t> - ADMIN, CLROUTE, CLUSTER, COMMINFO, DEFPRESP, DEFPRTY, DEFPSIST, DURSUB, MCAST, MDURMDL, MNDURMDL, NPMSGDLV, PMSGDLV, PUB, PUBCOUNT, PUBSCOPE, RETAINED, SUB, SUBCOUNT, SUBSCOPE, USEDLQ</a:t>
            </a:r>
          </a:p>
          <a:p>
            <a:pPr marL="1085850" lvl="2" indent="-171450">
              <a:buFont typeface="Arial" panose="020B0604020202020204" pitchFamily="34" charset="0"/>
              <a:buChar char="•"/>
            </a:pPr>
            <a:r>
              <a:rPr lang="en-US" b="1" dirty="0"/>
              <a:t>Sub Status </a:t>
            </a:r>
            <a:r>
              <a:rPr lang="en-US" dirty="0"/>
              <a:t>– ACTCONN, DURABLE, LMSGDATE, LMSGTIME, MCASTREL, NUMMSGS, RESMDATE, RESMTIME, SUBID, SUBTYPE, SUBUSER</a:t>
            </a:r>
          </a:p>
          <a:p>
            <a:pPr marL="1085850" lvl="2" indent="-171450">
              <a:buFont typeface="Arial" panose="020B0604020202020204" pitchFamily="34" charset="0"/>
              <a:buChar char="•"/>
            </a:pPr>
            <a:r>
              <a:rPr lang="en-US" b="1" dirty="0"/>
              <a:t>Pub Status </a:t>
            </a:r>
            <a:r>
              <a:rPr lang="en-US" dirty="0"/>
              <a:t>- ,ACTCONN, LPUBDATE, LPUBTIME, MCASTREL, NUMPUBS</a:t>
            </a:r>
          </a:p>
          <a:p>
            <a:pPr marL="1543050" lvl="3"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12</a:t>
            </a:fld>
            <a:endParaRPr lang="en-US"/>
          </a:p>
        </p:txBody>
      </p:sp>
    </p:spTree>
    <p:extLst>
      <p:ext uri="{BB962C8B-B14F-4D97-AF65-F5344CB8AC3E}">
        <p14:creationId xmlns:p14="http://schemas.microsoft.com/office/powerpoint/2010/main" val="1617860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of Applications</a:t>
            </a:r>
          </a:p>
          <a:p>
            <a:pPr marL="628650" lvl="1" indent="-171450">
              <a:buFont typeface="Arial" panose="020B0604020202020204" pitchFamily="34" charset="0"/>
              <a:buChar char="•"/>
            </a:pPr>
            <a:r>
              <a:rPr lang="en-US" dirty="0"/>
              <a:t>MQ will provide information on Applications using it’s resources</a:t>
            </a:r>
          </a:p>
          <a:p>
            <a:pPr marL="628650" lvl="1" indent="-171450">
              <a:buFont typeface="Arial" panose="020B0604020202020204" pitchFamily="34" charset="0"/>
              <a:buChar char="•"/>
            </a:pPr>
            <a:r>
              <a:rPr lang="en-US" dirty="0"/>
              <a:t>Will show you active applications</a:t>
            </a:r>
          </a:p>
          <a:p>
            <a:pPr marL="628650" lvl="1" indent="-171450">
              <a:buFont typeface="Arial" panose="020B0604020202020204" pitchFamily="34" charset="0"/>
              <a:buChar char="•"/>
            </a:pPr>
            <a:r>
              <a:rPr lang="en-US" dirty="0"/>
              <a:t>The users and system running applications</a:t>
            </a:r>
          </a:p>
          <a:p>
            <a:pPr marL="628650" lvl="1" indent="-171450">
              <a:buFont typeface="Arial" panose="020B0604020202020204" pitchFamily="34" charset="0"/>
              <a:buChar char="•"/>
            </a:pPr>
            <a:r>
              <a:rPr lang="en-US" dirty="0"/>
              <a:t>Will tell you if there are long running units of work</a:t>
            </a:r>
          </a:p>
          <a:p>
            <a:pPr marL="628650" lvl="1" indent="-171450">
              <a:buFont typeface="Arial" panose="020B0604020202020204" pitchFamily="34" charset="0"/>
              <a:buChar char="•"/>
            </a:pPr>
            <a:r>
              <a:rPr lang="en-US" dirty="0"/>
              <a:t>Will provide you with the resources being used</a:t>
            </a:r>
          </a:p>
        </p:txBody>
      </p:sp>
      <p:sp>
        <p:nvSpPr>
          <p:cNvPr id="4" name="Slide Number Placeholder 3"/>
          <p:cNvSpPr>
            <a:spLocks noGrp="1"/>
          </p:cNvSpPr>
          <p:nvPr>
            <p:ph type="sldNum" sz="quarter" idx="5"/>
          </p:nvPr>
        </p:nvSpPr>
        <p:spPr/>
        <p:txBody>
          <a:bodyPr/>
          <a:lstStyle/>
          <a:p>
            <a:fld id="{3BCF12F3-F979-3747-A2D5-7F218CC733E3}" type="slidenum">
              <a:rPr lang="en-US" smtClean="0"/>
              <a:t>14</a:t>
            </a:fld>
            <a:endParaRPr lang="en-US"/>
          </a:p>
        </p:txBody>
      </p:sp>
    </p:spTree>
    <p:extLst>
      <p:ext uri="{BB962C8B-B14F-4D97-AF65-F5344CB8AC3E}">
        <p14:creationId xmlns:p14="http://schemas.microsoft.com/office/powerpoint/2010/main" val="1233247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of Applications</a:t>
            </a:r>
          </a:p>
          <a:p>
            <a:pPr marL="628650" lvl="1" indent="-171450">
              <a:buFont typeface="Arial" panose="020B0604020202020204" pitchFamily="34" charset="0"/>
              <a:buChar char="•"/>
            </a:pPr>
            <a:r>
              <a:rPr lang="en-US" dirty="0"/>
              <a:t>DIS CONN()</a:t>
            </a:r>
          </a:p>
          <a:p>
            <a:pPr marL="628650" lvl="1" indent="-171450">
              <a:buFont typeface="Arial" panose="020B0604020202020204" pitchFamily="34" charset="0"/>
              <a:buChar char="•"/>
            </a:pPr>
            <a:r>
              <a:rPr lang="en-US" dirty="0"/>
              <a:t>TYPE</a:t>
            </a:r>
          </a:p>
          <a:p>
            <a:pPr marL="1085850" lvl="2" indent="-171450">
              <a:buFont typeface="Arial" panose="020B0604020202020204" pitchFamily="34" charset="0"/>
              <a:buChar char="•"/>
            </a:pPr>
            <a:r>
              <a:rPr lang="en-US" dirty="0"/>
              <a:t>CONN</a:t>
            </a:r>
          </a:p>
          <a:p>
            <a:pPr marL="1085850" lvl="2" indent="-171450">
              <a:buFont typeface="Arial" panose="020B0604020202020204" pitchFamily="34" charset="0"/>
              <a:buChar char="•"/>
            </a:pPr>
            <a:r>
              <a:rPr lang="en-US" dirty="0"/>
              <a:t>HANDLE</a:t>
            </a:r>
          </a:p>
          <a:p>
            <a:pPr marL="1085850" lvl="2" indent="-171450">
              <a:buFont typeface="Arial" panose="020B0604020202020204" pitchFamily="34" charset="0"/>
              <a:buChar char="•"/>
            </a:pPr>
            <a:r>
              <a:rPr lang="en-US" dirty="0"/>
              <a:t>ALL</a:t>
            </a:r>
          </a:p>
          <a:p>
            <a:pPr marL="628650" lvl="1" indent="-171450">
              <a:buFont typeface="Arial" panose="020B0604020202020204" pitchFamily="34" charset="0"/>
              <a:buChar char="•"/>
            </a:pPr>
            <a:r>
              <a:rPr lang="en-US" dirty="0"/>
              <a:t>Fields</a:t>
            </a:r>
          </a:p>
          <a:p>
            <a:pPr marL="1085850" lvl="2" indent="-171450">
              <a:buFont typeface="Arial" panose="020B0604020202020204" pitchFamily="34" charset="0"/>
              <a:buChar char="•"/>
            </a:pPr>
            <a:r>
              <a:rPr lang="en-US" b="1" dirty="0"/>
              <a:t>CONN</a:t>
            </a:r>
            <a:r>
              <a:rPr lang="en-US" dirty="0"/>
              <a:t> – APPLDESC, </a:t>
            </a:r>
            <a:r>
              <a:rPr lang="en-US" b="1" dirty="0"/>
              <a:t>APPLTAG</a:t>
            </a:r>
            <a:r>
              <a:rPr lang="en-US" dirty="0"/>
              <a:t>, APPLTYPE, ASID, ASTATE, CHANNEL, CLIENTID, CONNAME, CONNOPTS, EXTURIDNID, PID, PSBNAME, PSTID, QMURID, TASKNO, TID, TRANSID, UOWLOG, UOWLOGDA, UOWLOGTI, UOWSTATE, UOWSTDA, UOWSTTI, URTYPE, </a:t>
            </a:r>
            <a:r>
              <a:rPr lang="en-US" b="1" dirty="0"/>
              <a:t>USERID</a:t>
            </a:r>
          </a:p>
          <a:p>
            <a:pPr marL="1085850" lvl="2" indent="-171450">
              <a:buFont typeface="Arial" panose="020B0604020202020204" pitchFamily="34" charset="0"/>
              <a:buChar char="•"/>
            </a:pPr>
            <a:r>
              <a:rPr lang="en-US" b="1" dirty="0"/>
              <a:t>HANDLE</a:t>
            </a:r>
            <a:r>
              <a:rPr lang="en-US" dirty="0"/>
              <a:t> – ASTATE, DEST, DESTQMGR, HSTATE, </a:t>
            </a:r>
            <a:r>
              <a:rPr lang="en-US" b="1" dirty="0"/>
              <a:t>OBJNAME</a:t>
            </a:r>
            <a:r>
              <a:rPr lang="en-US" dirty="0"/>
              <a:t>, OBJTYPE, OPENOPTS, QSGDISP, READA, SUBID, SUBNAME, TOPICSTR</a:t>
            </a:r>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15</a:t>
            </a:fld>
            <a:endParaRPr lang="en-US"/>
          </a:p>
        </p:txBody>
      </p:sp>
    </p:spTree>
    <p:extLst>
      <p:ext uri="{BB962C8B-B14F-4D97-AF65-F5344CB8AC3E}">
        <p14:creationId xmlns:p14="http://schemas.microsoft.com/office/powerpoint/2010/main" val="1692042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 Status through MQExplorer MQ GUI</a:t>
            </a:r>
          </a:p>
          <a:p>
            <a:pPr marL="171450" indent="-171450">
              <a:buFont typeface="Arial" panose="020B0604020202020204" pitchFamily="34" charset="0"/>
              <a:buChar char="•"/>
            </a:pPr>
            <a:r>
              <a:rPr lang="en-US" dirty="0"/>
              <a:t>AS shown, click on </a:t>
            </a:r>
            <a:r>
              <a:rPr lang="en-US" b="1" dirty="0"/>
              <a:t>Queues </a:t>
            </a:r>
            <a:r>
              <a:rPr lang="en-US" b="1" dirty="0">
                <a:sym typeface="Wingdings" panose="05000000000000000000" pitchFamily="2" charset="2"/>
              </a:rPr>
              <a:t> Status </a:t>
            </a:r>
            <a:r>
              <a:rPr lang="en-US" dirty="0">
                <a:sym typeface="Wingdings" panose="05000000000000000000" pitchFamily="2" charset="2"/>
              </a:rPr>
              <a:t>or </a:t>
            </a:r>
            <a:r>
              <a:rPr lang="en-US" b="1" dirty="0"/>
              <a:t>Subscriptions </a:t>
            </a:r>
            <a:r>
              <a:rPr lang="en-US" b="1" dirty="0">
                <a:sym typeface="Wingdings" panose="05000000000000000000" pitchFamily="2" charset="2"/>
              </a:rPr>
              <a:t> Status </a:t>
            </a:r>
          </a:p>
          <a:p>
            <a:pPr marL="171450" indent="-171450">
              <a:buFont typeface="Arial" panose="020B0604020202020204" pitchFamily="34" charset="0"/>
              <a:buChar char="•"/>
            </a:pPr>
            <a:r>
              <a:rPr lang="en-US" dirty="0">
                <a:sym typeface="Wingdings" panose="05000000000000000000" pitchFamily="2" charset="2"/>
              </a:rPr>
              <a:t>Shows in a graphical presentation the same information as the command line tool</a:t>
            </a:r>
          </a:p>
          <a:p>
            <a:pPr marL="171450" indent="-171450">
              <a:buFont typeface="Arial" panose="020B0604020202020204" pitchFamily="34" charset="0"/>
              <a:buChar char="•"/>
            </a:pPr>
            <a:r>
              <a:rPr lang="en-US" dirty="0">
                <a:sym typeface="Wingdings" panose="05000000000000000000" pitchFamily="2" charset="2"/>
              </a:rPr>
              <a:t>The user can select SAVED Status</a:t>
            </a:r>
            <a:endParaRPr lang="en-US" dirty="0"/>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16</a:t>
            </a:fld>
            <a:endParaRPr lang="en-US"/>
          </a:p>
        </p:txBody>
      </p:sp>
    </p:spTree>
    <p:extLst>
      <p:ext uri="{BB962C8B-B14F-4D97-AF65-F5344CB8AC3E}">
        <p14:creationId xmlns:p14="http://schemas.microsoft.com/office/powerpoint/2010/main" val="2129483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Queue managers generate accounting and statistics messages to record information about the MQI operations performed by IBM® MQ applications, or to record information about the activities occurring in an IBM MQ system. </a:t>
            </a:r>
          </a:p>
          <a:p>
            <a:endParaRPr lang="en-US" dirty="0"/>
          </a:p>
          <a:p>
            <a:r>
              <a:rPr lang="en-US" b="1" dirty="0"/>
              <a:t>Accounting messages</a:t>
            </a:r>
            <a:r>
              <a:rPr lang="en-US" dirty="0"/>
              <a:t>: Accounting messages are used to record information about the MQI operations performed by IBM MQ applications, see </a:t>
            </a:r>
            <a:r>
              <a:rPr lang="en-US" dirty="0">
                <a:hlinkClick r:id="rId3" tooltip="Accounting messages record information about the MQI operations performed by IBM MQ applications. An accounting message is a PCF message that contains a number of PCF structures."/>
              </a:rPr>
              <a:t>Accounting messages</a:t>
            </a:r>
            <a:r>
              <a:rPr lang="en-US" dirty="0"/>
              <a:t>. </a:t>
            </a:r>
          </a:p>
          <a:p>
            <a:endParaRPr lang="en-US" dirty="0"/>
          </a:p>
          <a:p>
            <a:r>
              <a:rPr lang="en-US" b="1" dirty="0"/>
              <a:t>Statistics messages</a:t>
            </a:r>
            <a:r>
              <a:rPr lang="en-US" dirty="0"/>
              <a:t>: Statistics messages are used to record information about the activities occurring in an IBM MQ system, see </a:t>
            </a:r>
            <a:r>
              <a:rPr lang="en-US" dirty="0">
                <a:hlinkClick r:id="rId4" tooltip="Statistics messages record information about the activities occurring in an IBM MQ system. An statistics messages is a PCF message that contains a number of PCF structures."/>
              </a:rPr>
              <a:t>Statistics messages</a:t>
            </a:r>
            <a:r>
              <a:rPr lang="en-US" dirty="0"/>
              <a:t>. Some activity recorded in statistics messages relates to internal queue manager operations. </a:t>
            </a:r>
          </a:p>
          <a:p>
            <a:endParaRPr lang="en-US" dirty="0"/>
          </a:p>
          <a:p>
            <a:r>
              <a:rPr lang="en-US" dirty="0"/>
              <a:t>Accounting and statistics messages are delivered to one of two system queues. User applications can retrieve the messages from these system queues and use the recorded information for various purposes: </a:t>
            </a:r>
          </a:p>
          <a:p>
            <a:pPr marL="628650" lvl="1" indent="-171450">
              <a:buFont typeface="Arial" panose="020B0604020202020204" pitchFamily="34" charset="0"/>
              <a:buChar char="•"/>
            </a:pPr>
            <a:r>
              <a:rPr lang="en-US" dirty="0"/>
              <a:t>Account for application resource use. </a:t>
            </a:r>
          </a:p>
          <a:p>
            <a:pPr marL="628650" lvl="1" indent="-171450">
              <a:buFont typeface="Arial" panose="020B0604020202020204" pitchFamily="34" charset="0"/>
              <a:buChar char="•"/>
            </a:pPr>
            <a:r>
              <a:rPr lang="en-US" dirty="0"/>
              <a:t>Record application activity. </a:t>
            </a:r>
          </a:p>
          <a:p>
            <a:pPr marL="628650" lvl="1" indent="-171450">
              <a:buFont typeface="Arial" panose="020B0604020202020204" pitchFamily="34" charset="0"/>
              <a:buChar char="•"/>
            </a:pPr>
            <a:r>
              <a:rPr lang="en-US" dirty="0"/>
              <a:t>Capacity planning. </a:t>
            </a:r>
          </a:p>
          <a:p>
            <a:pPr marL="628650" lvl="1" indent="-171450">
              <a:buFont typeface="Arial" panose="020B0604020202020204" pitchFamily="34" charset="0"/>
              <a:buChar char="•"/>
            </a:pPr>
            <a:r>
              <a:rPr lang="en-US" dirty="0"/>
              <a:t>Detect problems in your queue manager network. </a:t>
            </a:r>
          </a:p>
          <a:p>
            <a:pPr marL="628650" lvl="1" indent="-171450">
              <a:buFont typeface="Arial" panose="020B0604020202020204" pitchFamily="34" charset="0"/>
              <a:buChar char="•"/>
            </a:pPr>
            <a:r>
              <a:rPr lang="en-US" dirty="0"/>
              <a:t>Assist in determining the causes of problems in your queue manager network. </a:t>
            </a:r>
          </a:p>
          <a:p>
            <a:pPr marL="628650" lvl="1" indent="-171450">
              <a:buFont typeface="Arial" panose="020B0604020202020204" pitchFamily="34" charset="0"/>
              <a:buChar char="•"/>
            </a:pPr>
            <a:r>
              <a:rPr lang="en-US" dirty="0"/>
              <a:t>Improve the efficiency of your queue manager network. </a:t>
            </a:r>
          </a:p>
          <a:p>
            <a:pPr marL="628650" lvl="1" indent="-171450">
              <a:buFont typeface="Arial" panose="020B0604020202020204" pitchFamily="34" charset="0"/>
              <a:buChar char="•"/>
            </a:pPr>
            <a:r>
              <a:rPr lang="en-US" dirty="0"/>
              <a:t>Familiarize yourself with the running of your queue manager network. </a:t>
            </a:r>
          </a:p>
          <a:p>
            <a:pPr marL="628650" lvl="1" indent="-171450">
              <a:buFont typeface="Arial" panose="020B0604020202020204" pitchFamily="34" charset="0"/>
              <a:buChar char="•"/>
            </a:pPr>
            <a:r>
              <a:rPr lang="en-US" dirty="0"/>
              <a:t>Confirm that your queue manager network is running correctly. </a:t>
            </a:r>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17</a:t>
            </a:fld>
            <a:endParaRPr lang="en-US"/>
          </a:p>
        </p:txBody>
      </p:sp>
    </p:spTree>
    <p:extLst>
      <p:ext uri="{BB962C8B-B14F-4D97-AF65-F5344CB8AC3E}">
        <p14:creationId xmlns:p14="http://schemas.microsoft.com/office/powerpoint/2010/main" val="1518364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18</a:t>
            </a:fld>
            <a:endParaRPr lang="en-US"/>
          </a:p>
        </p:txBody>
      </p:sp>
    </p:spTree>
    <p:extLst>
      <p:ext uri="{BB962C8B-B14F-4D97-AF65-F5344CB8AC3E}">
        <p14:creationId xmlns:p14="http://schemas.microsoft.com/office/powerpoint/2010/main" val="318236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Statistics can be turned on per</a:t>
            </a:r>
          </a:p>
          <a:p>
            <a:pPr marL="628650" lvl="1" indent="-171450">
              <a:buFont typeface="Arial" panose="020B0604020202020204" pitchFamily="34" charset="0"/>
              <a:buChar char="•"/>
            </a:pPr>
            <a:r>
              <a:rPr lang="en-US" dirty="0"/>
              <a:t>Overall</a:t>
            </a:r>
          </a:p>
          <a:p>
            <a:pPr marL="628650" lvl="1" indent="-171450">
              <a:buFont typeface="Arial" panose="020B0604020202020204" pitchFamily="34" charset="0"/>
              <a:buChar char="•"/>
            </a:pPr>
            <a:r>
              <a:rPr lang="en-US" dirty="0"/>
              <a:t>Per Queue</a:t>
            </a:r>
          </a:p>
          <a:p>
            <a:pPr marL="628650" lvl="1" indent="-171450">
              <a:buFont typeface="Arial" panose="020B0604020202020204" pitchFamily="34" charset="0"/>
              <a:buChar char="•"/>
            </a:pPr>
            <a:r>
              <a:rPr lang="en-US" dirty="0"/>
              <a:t>Per channel</a:t>
            </a:r>
          </a:p>
          <a:p>
            <a:pPr marL="171450" lvl="0" indent="-171450">
              <a:buFont typeface="Arial" panose="020B0604020202020204" pitchFamily="34" charset="0"/>
              <a:buChar char="•"/>
            </a:pPr>
            <a:r>
              <a:rPr lang="en-US" dirty="0"/>
              <a:t>At the Queue Manager (OVERALL) the Statistics can be activated by setting</a:t>
            </a:r>
          </a:p>
          <a:p>
            <a:pPr marL="628650" lvl="1" indent="-171450">
              <a:buFont typeface="Arial" panose="020B0604020202020204" pitchFamily="34" charset="0"/>
              <a:buChar char="•"/>
            </a:pPr>
            <a:r>
              <a:rPr lang="en-US" sz="1200" dirty="0"/>
              <a:t>STATINT(1800) - </a:t>
            </a:r>
            <a:r>
              <a:rPr lang="en-US" dirty="0"/>
              <a:t>Statistics messages are generated at configured intervals, and when a queue manager shuts down in a controlled fashion. The configured interval is controlled by the STATINT queue manager attribute, which specifies the interval, in seconds, between the generation of statistics messages. The default statistics interval is 1800 seconds (30 minutes).</a:t>
            </a:r>
            <a:endParaRPr lang="en-US" sz="1200" dirty="0"/>
          </a:p>
          <a:p>
            <a:pPr marL="628650" lvl="1" indent="-171450">
              <a:buFont typeface="Arial" panose="020B0604020202020204" pitchFamily="34" charset="0"/>
              <a:buChar char="•"/>
            </a:pPr>
            <a:r>
              <a:rPr lang="en-US" sz="1200" dirty="0"/>
              <a:t>STATMQI(ON) - </a:t>
            </a:r>
            <a:r>
              <a:rPr lang="en-US" dirty="0"/>
              <a:t>Use the queue manager attribute STATMQI to control the collection of MQI statistics information. Statistics messages are generated only for queues that are opened after statistics collection has been enabled.</a:t>
            </a:r>
            <a:endParaRPr lang="en-US" sz="1200" dirty="0"/>
          </a:p>
          <a:p>
            <a:pPr marL="628650" lvl="1" indent="-171450">
              <a:buFont typeface="Arial" panose="020B0604020202020204" pitchFamily="34" charset="0"/>
              <a:buChar char="•"/>
            </a:pPr>
            <a:r>
              <a:rPr lang="en-US" sz="1200" dirty="0"/>
              <a:t>STATQ(ON) - </a:t>
            </a:r>
            <a:r>
              <a:rPr lang="en-US" dirty="0"/>
              <a:t>Use the queue attribute STATQ and the queue manager attribute STATQ to control the collection of queue statistics information. Queue statistics are incremented only for operations using IBM® MQ MQI Object Handles</a:t>
            </a:r>
            <a:endParaRPr lang="en-US" sz="1200" dirty="0"/>
          </a:p>
          <a:p>
            <a:pPr marL="628650" lvl="1" indent="-171450">
              <a:buFont typeface="Arial" panose="020B0604020202020204" pitchFamily="34" charset="0"/>
              <a:buChar char="•"/>
            </a:pPr>
            <a:r>
              <a:rPr lang="en-US" sz="1200" dirty="0"/>
              <a:t>STATCHL(HIGH) - </a:t>
            </a:r>
            <a:r>
              <a:rPr lang="en-US" dirty="0"/>
              <a:t>This QMGR/Channel attribute controls the collection of statistics data for channels. The possible values are: </a:t>
            </a:r>
            <a:r>
              <a:rPr lang="en-US" b="1" dirty="0"/>
              <a:t>QMGR</a:t>
            </a:r>
            <a:r>
              <a:rPr lang="en-US" dirty="0"/>
              <a:t> Statistics data collection for this channel is based upon the setting of the queue manager attribute STATCHL. </a:t>
            </a:r>
          </a:p>
          <a:p>
            <a:pPr marL="1085850" lvl="2" indent="-171450">
              <a:buFont typeface="Arial" panose="020B0604020202020204" pitchFamily="34" charset="0"/>
              <a:buChar char="•"/>
            </a:pPr>
            <a:r>
              <a:rPr lang="en-US" dirty="0"/>
              <a:t>This value is the default value. OFF Statistics data collection for this channel is disabled. </a:t>
            </a:r>
          </a:p>
          <a:p>
            <a:pPr marL="1085850" lvl="2" indent="-171450">
              <a:buFont typeface="Arial" panose="020B0604020202020204" pitchFamily="34" charset="0"/>
              <a:buChar char="•"/>
            </a:pPr>
            <a:r>
              <a:rPr lang="en-US" dirty="0"/>
              <a:t>LOW Statistics data collection for this channel is enabled with a low ratio of data collection. </a:t>
            </a:r>
          </a:p>
          <a:p>
            <a:pPr marL="1085850" lvl="2" indent="-171450">
              <a:buFont typeface="Arial" panose="020B0604020202020204" pitchFamily="34" charset="0"/>
              <a:buChar char="•"/>
            </a:pPr>
            <a:r>
              <a:rPr lang="en-US" dirty="0"/>
              <a:t>MEDIUM Statistics data collection for this channel is enabled with a moderate ratio of data collection. </a:t>
            </a:r>
          </a:p>
          <a:p>
            <a:pPr marL="1085850" lvl="2" indent="-171450">
              <a:buFont typeface="Arial" panose="020B0604020202020204" pitchFamily="34" charset="0"/>
              <a:buChar char="•"/>
            </a:pPr>
            <a:r>
              <a:rPr lang="en-US" dirty="0"/>
              <a:t>HIGH Statistics data collection for this channel is enabled with a high ratio of data collection. </a:t>
            </a:r>
            <a:endParaRPr lang="en-US" sz="1200" dirty="0"/>
          </a:p>
          <a:p>
            <a:pPr marL="628650" lvl="1" indent="-171450">
              <a:buFont typeface="Arial" panose="020B0604020202020204" pitchFamily="34" charset="0"/>
              <a:buChar char="•"/>
            </a:pPr>
            <a:r>
              <a:rPr lang="en-US" sz="1200" dirty="0"/>
              <a:t>STATACLS(QMGR) - </a:t>
            </a:r>
            <a:r>
              <a:rPr lang="en-US" dirty="0"/>
              <a:t>Use the QMGR/</a:t>
            </a:r>
            <a:r>
              <a:rPr lang="en-US" b="0" dirty="0"/>
              <a:t>channel</a:t>
            </a:r>
            <a:r>
              <a:rPr lang="en-US" dirty="0"/>
              <a:t> attribute STATCHL to control the collection of channel statistics information. You can also set queue manager attributes to control information collection. </a:t>
            </a:r>
            <a:endParaRPr lang="en-US" sz="1200"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20</a:t>
            </a:fld>
            <a:endParaRPr lang="en-US"/>
          </a:p>
        </p:txBody>
      </p:sp>
    </p:spTree>
    <p:extLst>
      <p:ext uri="{BB962C8B-B14F-4D97-AF65-F5344CB8AC3E}">
        <p14:creationId xmlns:p14="http://schemas.microsoft.com/office/powerpoint/2010/main" val="348646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MQI accounting messages MQI accounting messages contain information relating to the number of MQI calls made using a connection to a queue manager. </a:t>
            </a:r>
          </a:p>
          <a:p>
            <a:pPr marL="171450" indent="-171450">
              <a:buFont typeface="Arial" panose="020B0604020202020204" pitchFamily="34" charset="0"/>
              <a:buChar char="•"/>
            </a:pPr>
            <a:r>
              <a:rPr lang="en-US" dirty="0"/>
              <a:t>Queue accounting messages Queue accounting messages contain information relating to the number of MQI calls made using connections to a queue manager, grouped by queue. Accounting messages are recorded only for local queues. If an application makes an MQI call against an alias queue, the accounting data is recorded against the base queue, and, for a remote queue, the accounting data is recorded against the transmission queue. </a:t>
            </a:r>
          </a:p>
          <a:p>
            <a:pPr marL="171450" indent="-171450">
              <a:buFont typeface="Arial" panose="020B0604020202020204" pitchFamily="34" charset="0"/>
              <a:buChar char="•"/>
            </a:pPr>
            <a:r>
              <a:rPr lang="en-US" dirty="0"/>
              <a:t>Accounting Messages can be turned on per</a:t>
            </a:r>
          </a:p>
          <a:p>
            <a:pPr marL="628650" lvl="1" indent="-171450">
              <a:buFont typeface="Arial" panose="020B0604020202020204" pitchFamily="34" charset="0"/>
              <a:buChar char="•"/>
            </a:pPr>
            <a:r>
              <a:rPr lang="en-US" dirty="0"/>
              <a:t>Overall</a:t>
            </a:r>
          </a:p>
          <a:p>
            <a:pPr marL="628650" lvl="1" indent="-171450">
              <a:buFont typeface="Arial" panose="020B0604020202020204" pitchFamily="34" charset="0"/>
              <a:buChar char="•"/>
            </a:pPr>
            <a:r>
              <a:rPr lang="en-US" dirty="0"/>
              <a:t>Per Queue</a:t>
            </a:r>
          </a:p>
          <a:p>
            <a:pPr marL="171450" lvl="0" indent="-171450">
              <a:buFont typeface="Arial" panose="020B0604020202020204" pitchFamily="34" charset="0"/>
              <a:buChar char="•"/>
            </a:pPr>
            <a:r>
              <a:rPr lang="en-US" dirty="0"/>
              <a:t>At the Queue Manager (OVERALL) the Statistics can be activated by setting</a:t>
            </a:r>
          </a:p>
          <a:p>
            <a:pPr marL="628650" lvl="1" indent="-171450">
              <a:buFont typeface="Arial" panose="020B0604020202020204" pitchFamily="34" charset="0"/>
              <a:buChar char="•"/>
            </a:pPr>
            <a:r>
              <a:rPr lang="en-US" sz="1200" dirty="0"/>
              <a:t>ACCTINT(1800) - </a:t>
            </a:r>
            <a:r>
              <a:rPr lang="en-US" dirty="0"/>
              <a:t>The queue manager attribute, ACCTINT, specifies the time, in seconds, after which intermediate accounting messages can be automatically written</a:t>
            </a:r>
            <a:endParaRPr lang="en-US" sz="1200" dirty="0"/>
          </a:p>
          <a:p>
            <a:pPr marL="628650" lvl="1" indent="-171450">
              <a:buFont typeface="Arial" panose="020B0604020202020204" pitchFamily="34" charset="0"/>
              <a:buChar char="•"/>
            </a:pPr>
            <a:r>
              <a:rPr lang="en-US" sz="1200" dirty="0"/>
              <a:t>ACCTMQI(ON) - </a:t>
            </a:r>
            <a:r>
              <a:rPr lang="en-US" dirty="0"/>
              <a:t>Use the queue manager attribute ACCTMQI to control the collection of MQI accounting information.</a:t>
            </a:r>
            <a:endParaRPr lang="en-US" sz="1200" dirty="0"/>
          </a:p>
          <a:p>
            <a:pPr marL="628650" lvl="1" indent="-171450">
              <a:buFont typeface="Arial" panose="020B0604020202020204" pitchFamily="34" charset="0"/>
              <a:buChar char="•"/>
            </a:pPr>
            <a:r>
              <a:rPr lang="en-US" sz="1200" dirty="0"/>
              <a:t>ACCTQ(ON) - </a:t>
            </a:r>
            <a:r>
              <a:rPr lang="en-US" dirty="0"/>
              <a:t>Use the queue attribute ACCTQ and the queue manager attribute ACCTQ to control the collection of queue accounting information. </a:t>
            </a:r>
            <a:endParaRPr lang="en-US" sz="1200" dirty="0"/>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21</a:t>
            </a:fld>
            <a:endParaRPr lang="en-US"/>
          </a:p>
        </p:txBody>
      </p:sp>
    </p:spTree>
    <p:extLst>
      <p:ext uri="{BB962C8B-B14F-4D97-AF65-F5344CB8AC3E}">
        <p14:creationId xmlns:p14="http://schemas.microsoft.com/office/powerpoint/2010/main" val="523533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normal disclaimer for presentation. Nothing interesting here, Just move on!!</a:t>
            </a:r>
          </a:p>
        </p:txBody>
      </p:sp>
      <p:sp>
        <p:nvSpPr>
          <p:cNvPr id="4" name="Slide Number Placeholder 3"/>
          <p:cNvSpPr>
            <a:spLocks noGrp="1"/>
          </p:cNvSpPr>
          <p:nvPr>
            <p:ph type="sldNum" sz="quarter" idx="5"/>
          </p:nvPr>
        </p:nvSpPr>
        <p:spPr/>
        <p:txBody>
          <a:bodyPr/>
          <a:lstStyle/>
          <a:p>
            <a:fld id="{3BCF12F3-F979-3747-A2D5-7F218CC733E3}" type="slidenum">
              <a:rPr lang="en-US" smtClean="0"/>
              <a:t>2</a:t>
            </a:fld>
            <a:endParaRPr lang="en-US"/>
          </a:p>
        </p:txBody>
      </p:sp>
    </p:spTree>
    <p:extLst>
      <p:ext uri="{BB962C8B-B14F-4D97-AF65-F5344CB8AC3E}">
        <p14:creationId xmlns:p14="http://schemas.microsoft.com/office/powerpoint/2010/main" val="2042446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CreateDate</a:t>
            </a:r>
            <a:endParaRPr lang="en-US" dirty="0"/>
          </a:p>
          <a:p>
            <a:pPr marL="171450" indent="-171450">
              <a:buFont typeface="Arial" panose="020B0604020202020204" pitchFamily="34" charset="0"/>
              <a:buChar char="•"/>
            </a:pPr>
            <a:r>
              <a:rPr lang="en-US" dirty="0" err="1"/>
              <a:t>CreateTime</a:t>
            </a:r>
            <a:endParaRPr lang="en-US" dirty="0"/>
          </a:p>
          <a:p>
            <a:pPr marL="171450" indent="-171450">
              <a:buFont typeface="Arial" panose="020B0604020202020204" pitchFamily="34" charset="0"/>
              <a:buChar char="•"/>
            </a:pPr>
            <a:r>
              <a:rPr lang="en-US" dirty="0" err="1"/>
              <a:t>QType</a:t>
            </a:r>
            <a:endParaRPr lang="en-US" dirty="0"/>
          </a:p>
          <a:p>
            <a:pPr marL="171450" indent="-171450">
              <a:buFont typeface="Arial" panose="020B0604020202020204" pitchFamily="34" charset="0"/>
              <a:buChar char="•"/>
            </a:pPr>
            <a:r>
              <a:rPr lang="en-US" dirty="0" err="1"/>
              <a:t>QDefinitionType</a:t>
            </a:r>
            <a:endParaRPr lang="en-US" dirty="0"/>
          </a:p>
          <a:p>
            <a:pPr marL="171450" indent="-171450">
              <a:buFont typeface="Arial" panose="020B0604020202020204" pitchFamily="34" charset="0"/>
              <a:buChar char="•"/>
            </a:pPr>
            <a:r>
              <a:rPr lang="en-US" dirty="0" err="1"/>
              <a:t>OpenCount</a:t>
            </a:r>
            <a:endParaRPr lang="en-US" dirty="0"/>
          </a:p>
          <a:p>
            <a:pPr marL="171450" indent="-171450">
              <a:buFont typeface="Arial" panose="020B0604020202020204" pitchFamily="34" charset="0"/>
              <a:buChar char="•"/>
            </a:pPr>
            <a:r>
              <a:rPr lang="en-US" dirty="0" err="1"/>
              <a:t>OpenDate</a:t>
            </a:r>
            <a:endParaRPr lang="en-US" dirty="0"/>
          </a:p>
          <a:p>
            <a:pPr marL="171450" indent="-171450">
              <a:buFont typeface="Arial" panose="020B0604020202020204" pitchFamily="34" charset="0"/>
              <a:buChar char="•"/>
            </a:pPr>
            <a:r>
              <a:rPr lang="en-US" dirty="0" err="1"/>
              <a:t>OpenTime</a:t>
            </a:r>
            <a:endParaRPr lang="en-US" dirty="0"/>
          </a:p>
          <a:p>
            <a:pPr marL="171450" indent="-171450">
              <a:buFont typeface="Arial" panose="020B0604020202020204" pitchFamily="34" charset="0"/>
              <a:buChar char="•"/>
            </a:pPr>
            <a:r>
              <a:rPr lang="en-US" dirty="0" err="1"/>
              <a:t>CloseDate</a:t>
            </a:r>
            <a:endParaRPr lang="en-US" dirty="0"/>
          </a:p>
          <a:p>
            <a:pPr marL="171450" indent="-171450">
              <a:buFont typeface="Arial" panose="020B0604020202020204" pitchFamily="34" charset="0"/>
              <a:buChar char="•"/>
            </a:pPr>
            <a:r>
              <a:rPr lang="en-US" dirty="0" err="1"/>
              <a:t>CloseTime</a:t>
            </a:r>
            <a:endParaRPr lang="en-US" dirty="0"/>
          </a:p>
          <a:p>
            <a:pPr marL="171450" indent="-171450">
              <a:buFont typeface="Arial" panose="020B0604020202020204" pitchFamily="34" charset="0"/>
              <a:buChar char="•"/>
            </a:pPr>
            <a:r>
              <a:rPr lang="en-US" dirty="0" err="1"/>
              <a:t>PutCount</a:t>
            </a:r>
            <a:endParaRPr lang="en-US" dirty="0"/>
          </a:p>
          <a:p>
            <a:pPr marL="171450" indent="-171450">
              <a:buFont typeface="Arial" panose="020B0604020202020204" pitchFamily="34" charset="0"/>
              <a:buChar char="•"/>
            </a:pPr>
            <a:r>
              <a:rPr lang="en-US" dirty="0" err="1"/>
              <a:t>PutFailCount</a:t>
            </a:r>
            <a:endParaRPr lang="en-US" dirty="0"/>
          </a:p>
          <a:p>
            <a:pPr marL="171450" indent="-171450">
              <a:buFont typeface="Arial" panose="020B0604020202020204" pitchFamily="34" charset="0"/>
              <a:buChar char="•"/>
            </a:pPr>
            <a:r>
              <a:rPr lang="en-US" dirty="0"/>
              <a:t>Put1Count</a:t>
            </a:r>
          </a:p>
          <a:p>
            <a:pPr marL="171450" indent="-171450">
              <a:buFont typeface="Arial" panose="020B0604020202020204" pitchFamily="34" charset="0"/>
              <a:buChar char="•"/>
            </a:pPr>
            <a:r>
              <a:rPr lang="en-US" dirty="0"/>
              <a:t>Put1FailCount</a:t>
            </a:r>
          </a:p>
          <a:p>
            <a:pPr marL="171450" indent="-171450">
              <a:buFont typeface="Arial" panose="020B0604020202020204" pitchFamily="34" charset="0"/>
              <a:buChar char="•"/>
            </a:pPr>
            <a:r>
              <a:rPr lang="en-US" dirty="0" err="1"/>
              <a:t>PutBytes</a:t>
            </a:r>
            <a:endParaRPr lang="en-US" dirty="0"/>
          </a:p>
          <a:p>
            <a:pPr marL="171450" indent="-171450">
              <a:buFont typeface="Arial" panose="020B0604020202020204" pitchFamily="34" charset="0"/>
              <a:buChar char="•"/>
            </a:pPr>
            <a:r>
              <a:rPr lang="en-US" dirty="0" err="1"/>
              <a:t>PutMinBytes</a:t>
            </a:r>
            <a:endParaRPr lang="en-US" dirty="0"/>
          </a:p>
          <a:p>
            <a:pPr marL="171450" indent="-171450">
              <a:buFont typeface="Arial" panose="020B0604020202020204" pitchFamily="34" charset="0"/>
              <a:buChar char="•"/>
            </a:pPr>
            <a:r>
              <a:rPr lang="en-US" dirty="0" err="1"/>
              <a:t>PutMaxBytes</a:t>
            </a:r>
            <a:endParaRPr lang="en-US" dirty="0"/>
          </a:p>
          <a:p>
            <a:pPr marL="171450" indent="-171450">
              <a:buFont typeface="Arial" panose="020B0604020202020204" pitchFamily="34" charset="0"/>
              <a:buChar char="•"/>
            </a:pPr>
            <a:r>
              <a:rPr lang="en-US" dirty="0" err="1"/>
              <a:t>GetCount</a:t>
            </a:r>
            <a:endParaRPr lang="en-US" dirty="0"/>
          </a:p>
          <a:p>
            <a:pPr marL="171450" indent="-171450">
              <a:buFont typeface="Arial" panose="020B0604020202020204" pitchFamily="34" charset="0"/>
              <a:buChar char="•"/>
            </a:pPr>
            <a:r>
              <a:rPr lang="en-US" dirty="0" err="1"/>
              <a:t>GetFailCount</a:t>
            </a:r>
            <a:endParaRPr lang="en-US" dirty="0"/>
          </a:p>
          <a:p>
            <a:pPr marL="171450" indent="-171450">
              <a:buFont typeface="Arial" panose="020B0604020202020204" pitchFamily="34" charset="0"/>
              <a:buChar char="•"/>
            </a:pPr>
            <a:r>
              <a:rPr lang="en-US" dirty="0" err="1"/>
              <a:t>GetBytes</a:t>
            </a:r>
            <a:endParaRPr lang="en-US" dirty="0"/>
          </a:p>
          <a:p>
            <a:pPr marL="171450" indent="-171450">
              <a:buFont typeface="Arial" panose="020B0604020202020204" pitchFamily="34" charset="0"/>
              <a:buChar char="•"/>
            </a:pPr>
            <a:r>
              <a:rPr lang="en-US" dirty="0" err="1"/>
              <a:t>GetMinBytes</a:t>
            </a:r>
            <a:endParaRPr lang="en-US" dirty="0"/>
          </a:p>
          <a:p>
            <a:pPr marL="171450" indent="-171450">
              <a:buFont typeface="Arial" panose="020B0604020202020204" pitchFamily="34" charset="0"/>
              <a:buChar char="•"/>
            </a:pPr>
            <a:r>
              <a:rPr lang="en-US" dirty="0" err="1"/>
              <a:t>GetMaxBytes</a:t>
            </a:r>
            <a:endParaRPr lang="en-US" dirty="0"/>
          </a:p>
          <a:p>
            <a:pPr marL="171450" indent="-171450">
              <a:buFont typeface="Arial" panose="020B0604020202020204" pitchFamily="34" charset="0"/>
              <a:buChar char="•"/>
            </a:pPr>
            <a:r>
              <a:rPr lang="en-US" dirty="0" err="1"/>
              <a:t>BrowseCount</a:t>
            </a:r>
            <a:endParaRPr lang="en-US" dirty="0"/>
          </a:p>
          <a:p>
            <a:pPr marL="171450" indent="-171450">
              <a:buFont typeface="Arial" panose="020B0604020202020204" pitchFamily="34" charset="0"/>
              <a:buChar char="•"/>
            </a:pPr>
            <a:r>
              <a:rPr lang="en-US" dirty="0" err="1"/>
              <a:t>BrowseFailCount</a:t>
            </a:r>
            <a:endParaRPr lang="en-US" dirty="0"/>
          </a:p>
          <a:p>
            <a:pPr marL="171450" indent="-171450">
              <a:buFont typeface="Arial" panose="020B0604020202020204" pitchFamily="34" charset="0"/>
              <a:buChar char="•"/>
            </a:pPr>
            <a:r>
              <a:rPr lang="en-US" dirty="0" err="1"/>
              <a:t>BrowseBytes</a:t>
            </a:r>
            <a:endParaRPr lang="en-US" dirty="0"/>
          </a:p>
          <a:p>
            <a:pPr marL="171450" indent="-171450">
              <a:buFont typeface="Arial" panose="020B0604020202020204" pitchFamily="34" charset="0"/>
              <a:buChar char="•"/>
            </a:pPr>
            <a:r>
              <a:rPr lang="en-US" dirty="0" err="1"/>
              <a:t>BrowseMinBytes</a:t>
            </a:r>
            <a:endParaRPr lang="en-US" dirty="0"/>
          </a:p>
          <a:p>
            <a:pPr marL="171450" indent="-171450">
              <a:buFont typeface="Arial" panose="020B0604020202020204" pitchFamily="34" charset="0"/>
              <a:buChar char="•"/>
            </a:pPr>
            <a:r>
              <a:rPr lang="en-US" dirty="0" err="1"/>
              <a:t>BrowseMaxBytes</a:t>
            </a:r>
            <a:endParaRPr lang="en-US" dirty="0"/>
          </a:p>
          <a:p>
            <a:pPr marL="171450" indent="-171450">
              <a:buFont typeface="Arial" panose="020B0604020202020204" pitchFamily="34" charset="0"/>
              <a:buChar char="•"/>
            </a:pPr>
            <a:r>
              <a:rPr lang="en-US" dirty="0" err="1"/>
              <a:t>TimeOnQMin</a:t>
            </a:r>
            <a:endParaRPr lang="en-US" dirty="0"/>
          </a:p>
          <a:p>
            <a:pPr marL="171450" indent="-171450">
              <a:buFont typeface="Arial" panose="020B0604020202020204" pitchFamily="34" charset="0"/>
              <a:buChar char="•"/>
            </a:pPr>
            <a:r>
              <a:rPr lang="en-US" dirty="0" err="1"/>
              <a:t>TimeOnQAvg</a:t>
            </a:r>
            <a:endParaRPr lang="en-US" dirty="0"/>
          </a:p>
          <a:p>
            <a:pPr marL="171450" indent="-171450">
              <a:buFont typeface="Arial" panose="020B0604020202020204" pitchFamily="34" charset="0"/>
              <a:buChar char="•"/>
            </a:pPr>
            <a:r>
              <a:rPr lang="en-US" dirty="0" err="1"/>
              <a:t>TimeOnQMax</a:t>
            </a:r>
            <a:r>
              <a:rPr lang="en-US" dirty="0"/>
              <a:t> </a:t>
            </a:r>
          </a:p>
        </p:txBody>
      </p:sp>
      <p:sp>
        <p:nvSpPr>
          <p:cNvPr id="4" name="Slide Number Placeholder 3"/>
          <p:cNvSpPr>
            <a:spLocks noGrp="1"/>
          </p:cNvSpPr>
          <p:nvPr>
            <p:ph type="sldNum" sz="quarter" idx="5"/>
          </p:nvPr>
        </p:nvSpPr>
        <p:spPr/>
        <p:txBody>
          <a:bodyPr/>
          <a:lstStyle/>
          <a:p>
            <a:fld id="{3BCF12F3-F979-3747-A2D5-7F218CC733E3}" type="slidenum">
              <a:rPr lang="en-US" smtClean="0"/>
              <a:t>22</a:t>
            </a:fld>
            <a:endParaRPr lang="en-US"/>
          </a:p>
        </p:txBody>
      </p:sp>
    </p:spTree>
    <p:extLst>
      <p:ext uri="{BB962C8B-B14F-4D97-AF65-F5344CB8AC3E}">
        <p14:creationId xmlns:p14="http://schemas.microsoft.com/office/powerpoint/2010/main" val="3232056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topics in queue manager topic trees are used for resource monitoring (some of which is similar to the content of statistics messages) and as a way of consuming application activity trace.</a:t>
            </a:r>
          </a:p>
          <a:p>
            <a:endParaRPr lang="en-US" dirty="0"/>
          </a:p>
          <a:p>
            <a:r>
              <a:rPr lang="en-US" dirty="0"/>
              <a:t>From IBM MQ 9.0, you can monitor queue manager statistics by using the simple publish/subscribe mechanism and either the amqsrua sample application, or your own application. Statistics are published to a system topic under $SYS/MQ/INFO/QMGR that help users monitor resources. These statistics can be viewed either by running the amqsrua sample application, or by writing an application that subscribes to the resource monitoring system topic in a similar way to amqsrua</a:t>
            </a:r>
          </a:p>
        </p:txBody>
      </p:sp>
      <p:sp>
        <p:nvSpPr>
          <p:cNvPr id="4" name="Slide Number Placeholder 3"/>
          <p:cNvSpPr>
            <a:spLocks noGrp="1"/>
          </p:cNvSpPr>
          <p:nvPr>
            <p:ph type="sldNum" sz="quarter" idx="5"/>
          </p:nvPr>
        </p:nvSpPr>
        <p:spPr/>
        <p:txBody>
          <a:bodyPr/>
          <a:lstStyle/>
          <a:p>
            <a:fld id="{3BCF12F3-F979-3747-A2D5-7F218CC733E3}" type="slidenum">
              <a:rPr lang="en-US" smtClean="0"/>
              <a:t>23</a:t>
            </a:fld>
            <a:endParaRPr lang="en-US"/>
          </a:p>
        </p:txBody>
      </p:sp>
    </p:spTree>
    <p:extLst>
      <p:ext uri="{BB962C8B-B14F-4D97-AF65-F5344CB8AC3E}">
        <p14:creationId xmlns:p14="http://schemas.microsoft.com/office/powerpoint/2010/main" val="3062014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Queue managers generate accounting and statistics messages to record information about the MQI operations performed by IBM® MQ applications, or to record information about the activities occurring in an IBM MQ system. </a:t>
            </a:r>
          </a:p>
          <a:p>
            <a:endParaRPr lang="en-US" dirty="0"/>
          </a:p>
          <a:p>
            <a:pPr marL="171450" indent="-171450">
              <a:buFont typeface="Arial" panose="020B0604020202020204" pitchFamily="34" charset="0"/>
              <a:buChar char="•"/>
            </a:pPr>
            <a:r>
              <a:rPr lang="en-US" dirty="0"/>
              <a:t>Accounting messages - Accounting messages are used to record information about the MQI operations performed by IBM MQ applications, see </a:t>
            </a:r>
            <a:r>
              <a:rPr lang="en-US" dirty="0">
                <a:hlinkClick r:id="rId3" tooltip="Accounting messages record information about the MQI operations performed by IBM MQ applications. An accounting message is a PCF message that contains a number of PCF structures."/>
              </a:rPr>
              <a:t>Accounting messages</a:t>
            </a:r>
            <a:r>
              <a:rPr lang="en-US" dirty="0"/>
              <a:t>. </a:t>
            </a:r>
          </a:p>
          <a:p>
            <a:pPr marL="171450" indent="-171450">
              <a:buFont typeface="Arial" panose="020B0604020202020204" pitchFamily="34" charset="0"/>
              <a:buChar char="•"/>
            </a:pPr>
            <a:r>
              <a:rPr lang="en-US" dirty="0"/>
              <a:t>Statistics messages  - Statistics messages are used to record information about the activities occurring in an IBM MQ system, see </a:t>
            </a:r>
            <a:r>
              <a:rPr lang="en-US" dirty="0">
                <a:hlinkClick r:id="rId4" tooltip="Statistics messages record information about the activities occurring in an IBM MQ system. An statistics messages is a PCF message that contains a number of PCF structures."/>
              </a:rPr>
              <a:t>Statistics messages</a:t>
            </a:r>
            <a:r>
              <a:rPr lang="en-US" dirty="0"/>
              <a:t>. Some activity recorded in statistics messages relates to internal queue manager operations. </a:t>
            </a:r>
          </a:p>
          <a:p>
            <a:endParaRPr lang="en-US" dirty="0"/>
          </a:p>
          <a:p>
            <a:r>
              <a:rPr lang="en-US" dirty="0"/>
              <a:t>Accounting messages and statistics messages as described here are not available on IBM MQ for z/OS®, but equivalent functionality is available through the System Management Facility (SMF). </a:t>
            </a:r>
          </a:p>
          <a:p>
            <a:r>
              <a:rPr lang="en-US" dirty="0"/>
              <a:t>Accounting and statistics messages are delivered to one of two system queues. User applications can retrieve the messages from these system queues and use the recorded information for various purposes: </a:t>
            </a:r>
          </a:p>
          <a:p>
            <a:pPr marL="628650" lvl="1" indent="-171450">
              <a:buFont typeface="Arial" panose="020B0604020202020204" pitchFamily="34" charset="0"/>
              <a:buChar char="•"/>
            </a:pPr>
            <a:r>
              <a:rPr lang="en-US" dirty="0"/>
              <a:t>Account for application resource use. </a:t>
            </a:r>
          </a:p>
          <a:p>
            <a:pPr marL="628650" lvl="1" indent="-171450">
              <a:buFont typeface="Arial" panose="020B0604020202020204" pitchFamily="34" charset="0"/>
              <a:buChar char="•"/>
            </a:pPr>
            <a:r>
              <a:rPr lang="en-US" dirty="0"/>
              <a:t>Record application activity. </a:t>
            </a:r>
          </a:p>
          <a:p>
            <a:pPr marL="628650" lvl="1" indent="-171450">
              <a:buFont typeface="Arial" panose="020B0604020202020204" pitchFamily="34" charset="0"/>
              <a:buChar char="•"/>
            </a:pPr>
            <a:r>
              <a:rPr lang="en-US" dirty="0"/>
              <a:t>Capacity planning. </a:t>
            </a:r>
          </a:p>
          <a:p>
            <a:pPr marL="628650" lvl="1" indent="-171450">
              <a:buFont typeface="Arial" panose="020B0604020202020204" pitchFamily="34" charset="0"/>
              <a:buChar char="•"/>
            </a:pPr>
            <a:r>
              <a:rPr lang="en-US" dirty="0"/>
              <a:t>Detect problems in your queue manager network. </a:t>
            </a:r>
          </a:p>
          <a:p>
            <a:pPr marL="628650" lvl="1" indent="-171450">
              <a:buFont typeface="Arial" panose="020B0604020202020204" pitchFamily="34" charset="0"/>
              <a:buChar char="•"/>
            </a:pPr>
            <a:r>
              <a:rPr lang="en-US" dirty="0"/>
              <a:t>Assist in determining the causes of problems in your queue manager network. </a:t>
            </a:r>
          </a:p>
          <a:p>
            <a:pPr marL="628650" lvl="1" indent="-171450">
              <a:buFont typeface="Arial" panose="020B0604020202020204" pitchFamily="34" charset="0"/>
              <a:buChar char="•"/>
            </a:pPr>
            <a:r>
              <a:rPr lang="en-US" dirty="0"/>
              <a:t>Improve the efficiency of your queue manager network. </a:t>
            </a:r>
          </a:p>
          <a:p>
            <a:pPr marL="628650" lvl="1" indent="-171450">
              <a:buFont typeface="Arial" panose="020B0604020202020204" pitchFamily="34" charset="0"/>
              <a:buChar char="•"/>
            </a:pPr>
            <a:r>
              <a:rPr lang="en-US" dirty="0"/>
              <a:t>Familiarize yourself with the running of your queue manager network. </a:t>
            </a:r>
          </a:p>
          <a:p>
            <a:pPr marL="628650" lvl="1" indent="-171450">
              <a:buFont typeface="Arial" panose="020B0604020202020204" pitchFamily="34" charset="0"/>
              <a:buChar char="•"/>
            </a:pPr>
            <a:r>
              <a:rPr lang="en-US" dirty="0"/>
              <a:t>Confirm that your queue manager network is running correctly. </a:t>
            </a:r>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24</a:t>
            </a:fld>
            <a:endParaRPr lang="en-US"/>
          </a:p>
        </p:txBody>
      </p:sp>
    </p:spTree>
    <p:extLst>
      <p:ext uri="{BB962C8B-B14F-4D97-AF65-F5344CB8AC3E}">
        <p14:creationId xmlns:p14="http://schemas.microsoft.com/office/powerpoint/2010/main" val="1688024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 monitoring information is Not published unless there is a Subscription for the information.</a:t>
            </a:r>
          </a:p>
          <a:p>
            <a:endParaRPr lang="en-US" dirty="0"/>
          </a:p>
          <a:p>
            <a:r>
              <a:rPr lang="en-US" dirty="0"/>
              <a:t>Creating a subscriptions to topis like the following will produce information to your target queue:</a:t>
            </a:r>
          </a:p>
          <a:p>
            <a:pPr marL="628650" lvl="1" indent="-171450">
              <a:buFont typeface="Arial" panose="020B0604020202020204" pitchFamily="34" charset="0"/>
              <a:buChar char="•"/>
            </a:pPr>
            <a:r>
              <a:rPr lang="en-US" dirty="0"/>
              <a:t>$SYS/MQ/INFO/QMGR/BOBBEE/Monitor/</a:t>
            </a:r>
            <a:r>
              <a:rPr lang="en-US" b="1" dirty="0"/>
              <a:t>CPU</a:t>
            </a:r>
            <a:r>
              <a:rPr lang="en-US" dirty="0"/>
              <a:t>/</a:t>
            </a:r>
            <a:r>
              <a:rPr lang="en-US" b="1" dirty="0" err="1"/>
              <a:t>QMgrSummary</a:t>
            </a:r>
            <a:endParaRPr lang="en-US" b="1" dirty="0"/>
          </a:p>
          <a:p>
            <a:pPr marL="628650" lvl="1" indent="-171450">
              <a:buFont typeface="Arial" panose="020B0604020202020204" pitchFamily="34" charset="0"/>
              <a:buChar char="•"/>
            </a:pPr>
            <a:endParaRPr lang="en-US" b="1" dirty="0"/>
          </a:p>
          <a:p>
            <a:pPr marL="0" lvl="0" indent="0">
              <a:buFont typeface="Arial" panose="020B0604020202020204" pitchFamily="34" charset="0"/>
              <a:buNone/>
            </a:pPr>
            <a:r>
              <a:rPr lang="en-US" b="1" dirty="0"/>
              <a:t>[mqm@fibbing1 ~]$ amqsrua -m BOBBEE</a:t>
            </a:r>
          </a:p>
          <a:p>
            <a:pPr marL="457200" lvl="1" indent="0">
              <a:buFont typeface="Arial" panose="020B0604020202020204" pitchFamily="34" charset="0"/>
              <a:buNone/>
            </a:pPr>
            <a:r>
              <a:rPr lang="en-US" b="1" dirty="0"/>
              <a:t>CPU : Platform central processing units</a:t>
            </a:r>
          </a:p>
          <a:p>
            <a:pPr marL="457200" lvl="1" indent="0">
              <a:buFont typeface="Arial" panose="020B0604020202020204" pitchFamily="34" charset="0"/>
              <a:buNone/>
            </a:pPr>
            <a:r>
              <a:rPr lang="en-US" b="1" dirty="0"/>
              <a:t>DISK : Platform persistent data stores</a:t>
            </a:r>
          </a:p>
          <a:p>
            <a:pPr marL="457200" lvl="1" indent="0">
              <a:buFont typeface="Arial" panose="020B0604020202020204" pitchFamily="34" charset="0"/>
              <a:buNone/>
            </a:pPr>
            <a:r>
              <a:rPr lang="en-US" b="1" dirty="0"/>
              <a:t>STATMQI : API usage statistics</a:t>
            </a:r>
          </a:p>
          <a:p>
            <a:pPr marL="457200" lvl="1" indent="0">
              <a:buFont typeface="Arial" panose="020B0604020202020204" pitchFamily="34" charset="0"/>
              <a:buNone/>
            </a:pPr>
            <a:r>
              <a:rPr lang="en-US" b="1" dirty="0"/>
              <a:t>STATQ : API per-queue usage statistics</a:t>
            </a:r>
          </a:p>
          <a:p>
            <a:pPr marL="457200" lvl="1" indent="0">
              <a:buFont typeface="Arial" panose="020B0604020202020204" pitchFamily="34" charset="0"/>
              <a:buNone/>
            </a:pPr>
            <a:r>
              <a:rPr lang="en-US" b="1" dirty="0"/>
              <a:t>STATAPP : Per-application usage statistics</a:t>
            </a:r>
          </a:p>
          <a:p>
            <a:pPr marL="457200" lvl="1" indent="0">
              <a:buFont typeface="Arial" panose="020B0604020202020204" pitchFamily="34" charset="0"/>
              <a:buNone/>
            </a:pPr>
            <a:r>
              <a:rPr lang="en-US" b="1" dirty="0"/>
              <a:t>Enter Class selection</a:t>
            </a:r>
          </a:p>
          <a:p>
            <a:pPr marL="457200" lvl="1" indent="0">
              <a:buFont typeface="Arial" panose="020B0604020202020204" pitchFamily="34" charset="0"/>
              <a:buNone/>
            </a:pPr>
            <a:r>
              <a:rPr lang="en-US" b="1" dirty="0"/>
              <a:t>==&gt; DISK</a:t>
            </a:r>
          </a:p>
          <a:p>
            <a:pPr marL="457200" lvl="1" indent="0">
              <a:buFont typeface="Arial" panose="020B0604020202020204" pitchFamily="34" charset="0"/>
              <a:buNone/>
            </a:pPr>
            <a:r>
              <a:rPr lang="en-US" b="1" dirty="0" err="1"/>
              <a:t>SystemSummary</a:t>
            </a:r>
            <a:r>
              <a:rPr lang="en-US" b="1" dirty="0"/>
              <a:t> : Disk usage - platform wide</a:t>
            </a:r>
          </a:p>
          <a:p>
            <a:pPr marL="457200" lvl="1" indent="0">
              <a:buFont typeface="Arial" panose="020B0604020202020204" pitchFamily="34" charset="0"/>
              <a:buNone/>
            </a:pPr>
            <a:r>
              <a:rPr lang="en-US" b="1" dirty="0" err="1"/>
              <a:t>QMgrSummary</a:t>
            </a:r>
            <a:r>
              <a:rPr lang="en-US" b="1" dirty="0"/>
              <a:t> : Disk usage - running queue managers</a:t>
            </a:r>
          </a:p>
          <a:p>
            <a:pPr marL="457200" lvl="1" indent="0">
              <a:buFont typeface="Arial" panose="020B0604020202020204" pitchFamily="34" charset="0"/>
              <a:buNone/>
            </a:pPr>
            <a:r>
              <a:rPr lang="en-US" b="1" dirty="0"/>
              <a:t>Log : Disk usage - queue manager recovery log</a:t>
            </a:r>
          </a:p>
          <a:p>
            <a:pPr marL="457200" lvl="1" indent="0">
              <a:buFont typeface="Arial" panose="020B0604020202020204" pitchFamily="34" charset="0"/>
              <a:buNone/>
            </a:pPr>
            <a:r>
              <a:rPr lang="en-US" b="1" dirty="0"/>
              <a:t>Enter Type selection</a:t>
            </a:r>
          </a:p>
          <a:p>
            <a:pPr marL="457200" lvl="1" indent="0">
              <a:buFont typeface="Arial" panose="020B0604020202020204" pitchFamily="34" charset="0"/>
              <a:buNone/>
            </a:pPr>
            <a:r>
              <a:rPr lang="en-US" b="1" dirty="0"/>
              <a:t>==&gt; </a:t>
            </a:r>
            <a:r>
              <a:rPr lang="en-US" b="1" dirty="0" err="1"/>
              <a:t>QMgrSummary</a:t>
            </a:r>
            <a:endParaRPr lang="en-US" b="1" dirty="0"/>
          </a:p>
          <a:p>
            <a:pPr marL="457200" lvl="1" indent="0">
              <a:buFont typeface="Arial" panose="020B0604020202020204" pitchFamily="34" charset="0"/>
              <a:buNone/>
            </a:pPr>
            <a:endParaRPr lang="en-US" b="1" dirty="0"/>
          </a:p>
          <a:p>
            <a:pPr marL="0" lvl="0" indent="0">
              <a:buFont typeface="Arial" panose="020B0604020202020204" pitchFamily="34" charset="0"/>
              <a:buNone/>
            </a:pPr>
            <a:r>
              <a:rPr lang="en-US" b="0" dirty="0"/>
              <a:t>This information can be piped to a Queue which feeds Prometheus which is used to enable Grafana as in Mark Taylors sample application</a:t>
            </a:r>
          </a:p>
          <a:p>
            <a:pPr marL="0" lv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3BCF12F3-F979-3747-A2D5-7F218CC733E3}" type="slidenum">
              <a:rPr lang="en-US" smtClean="0"/>
              <a:t>25</a:t>
            </a:fld>
            <a:endParaRPr lang="en-US"/>
          </a:p>
        </p:txBody>
      </p:sp>
    </p:spTree>
    <p:extLst>
      <p:ext uri="{BB962C8B-B14F-4D97-AF65-F5344CB8AC3E}">
        <p14:creationId xmlns:p14="http://schemas.microsoft.com/office/powerpoint/2010/main" val="1574877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amqsrua sample application showcases a way to consume IBM® MQ monitoring publications and display performance data that is published by queue managers. This data can include information about the CPU, memory, and disk usage. You can also see data equivalent to the STATMQI PCF statistics data. The data is published every 10 seconds and is reported while the command </a:t>
            </a:r>
            <a:r>
              <a:rPr lang="en-US" dirty="0" err="1"/>
              <a:t>runs.You</a:t>
            </a:r>
            <a:r>
              <a:rPr lang="en-US" dirty="0"/>
              <a:t> can run the command with just the queue manager name and interactively step through to choose the CLASS, then TYPE and then object parameters that are available for the queue manager at each step. If you know the CLASS, TYPE and object names for which you want to see information, you can specify them when you run the amqsrua command.</a:t>
            </a:r>
          </a:p>
          <a:p>
            <a:endParaRPr lang="en-US" dirty="0"/>
          </a:p>
          <a:p>
            <a:r>
              <a:rPr lang="en-US" dirty="0"/>
              <a:t>By default, the amqsrua application looks for statistics that are published by the queue manager under the topic tree $SYS/MQ/INFO/QMGR. Other components or applications can use a similar mechanism to publish under a different topic starting point. For example, the IBM MQ Bridge to Salesforce that is available on x86-64 Linux® platforms, publishes statistics under $SYS/Application/</a:t>
            </a:r>
            <a:r>
              <a:rPr lang="en-US" dirty="0" err="1"/>
              <a:t>runmqsfb</a:t>
            </a:r>
            <a:r>
              <a:rPr lang="en-US" dirty="0"/>
              <a:t>. From IBM MQ 9.1.0, you can use the -p parameter to specify where amqsrua looks for the statistics for these other components on both Linux and Windows.</a:t>
            </a:r>
          </a:p>
          <a:p>
            <a:endParaRPr lang="en-US" dirty="0"/>
          </a:p>
          <a:p>
            <a:r>
              <a:rPr lang="en-US" dirty="0"/>
              <a:t>-m </a:t>
            </a:r>
          </a:p>
          <a:p>
            <a:pPr marL="628650" lvl="1" indent="-171450">
              <a:buFont typeface="Arial" panose="020B0604020202020204" pitchFamily="34" charset="0"/>
              <a:buChar char="•"/>
            </a:pPr>
            <a:r>
              <a:rPr lang="en-US" dirty="0"/>
              <a:t>Queue manager name. The queue manager must be running. If you do not specify a queue manager name, statistics for the default queue manager are displayed. </a:t>
            </a:r>
          </a:p>
          <a:p>
            <a:r>
              <a:rPr lang="en-US" dirty="0"/>
              <a:t>-c  </a:t>
            </a:r>
          </a:p>
          <a:p>
            <a:pPr marL="628650" lvl="1" indent="-171450">
              <a:buFont typeface="Arial" panose="020B0604020202020204" pitchFamily="34" charset="0"/>
              <a:buChar char="•"/>
            </a:pPr>
            <a:r>
              <a:rPr lang="en-US" dirty="0"/>
              <a:t>CLASS name. IBM MQ resource usage publications are associated with a class. The classes represent the top level in the tree of metadata that describes the available resource usage information. </a:t>
            </a:r>
          </a:p>
          <a:p>
            <a:pPr marL="628650" lvl="1" indent="-171450">
              <a:buFont typeface="Arial" panose="020B0604020202020204" pitchFamily="34" charset="0"/>
              <a:buChar char="•"/>
            </a:pPr>
            <a:r>
              <a:rPr lang="en-US" dirty="0"/>
              <a:t>CPU Returns information about CPU usage. </a:t>
            </a:r>
          </a:p>
          <a:p>
            <a:pPr marL="628650" lvl="1" indent="-171450">
              <a:buFont typeface="Arial" panose="020B0604020202020204" pitchFamily="34" charset="0"/>
              <a:buChar char="•"/>
            </a:pPr>
            <a:r>
              <a:rPr lang="en-US" dirty="0"/>
              <a:t>DISK Returns information about disk usage. </a:t>
            </a:r>
          </a:p>
          <a:p>
            <a:pPr marL="628650" lvl="1" indent="-171450">
              <a:buFont typeface="Arial" panose="020B0604020202020204" pitchFamily="34" charset="0"/>
              <a:buChar char="•"/>
            </a:pPr>
            <a:r>
              <a:rPr lang="en-US" dirty="0"/>
              <a:t>STATMQI Returns information about MQI usage. </a:t>
            </a:r>
          </a:p>
          <a:p>
            <a:pPr marL="628650" lvl="1" indent="-171450">
              <a:buFont typeface="Arial" panose="020B0604020202020204" pitchFamily="34" charset="0"/>
              <a:buChar char="•"/>
            </a:pPr>
            <a:r>
              <a:rPr lang="en-US" dirty="0"/>
              <a:t>STATQ Returns information about per-queue MQI usage. </a:t>
            </a:r>
          </a:p>
          <a:p>
            <a:pPr marL="628650" lvl="1" indent="-171450">
              <a:buFont typeface="Arial" panose="020B0604020202020204" pitchFamily="34" charset="0"/>
              <a:buChar char="•"/>
            </a:pPr>
            <a:r>
              <a:rPr lang="en-US" dirty="0"/>
              <a:t>STATAPP Returns information about usage statistics for the application specified.</a:t>
            </a:r>
          </a:p>
        </p:txBody>
      </p:sp>
      <p:sp>
        <p:nvSpPr>
          <p:cNvPr id="4" name="Slide Number Placeholder 3"/>
          <p:cNvSpPr>
            <a:spLocks noGrp="1"/>
          </p:cNvSpPr>
          <p:nvPr>
            <p:ph type="sldNum" sz="quarter" idx="5"/>
          </p:nvPr>
        </p:nvSpPr>
        <p:spPr/>
        <p:txBody>
          <a:bodyPr/>
          <a:lstStyle/>
          <a:p>
            <a:fld id="{3BCF12F3-F979-3747-A2D5-7F218CC733E3}" type="slidenum">
              <a:rPr lang="en-US" smtClean="0"/>
              <a:t>26</a:t>
            </a:fld>
            <a:endParaRPr lang="en-US"/>
          </a:p>
        </p:txBody>
      </p:sp>
    </p:spTree>
    <p:extLst>
      <p:ext uri="{BB962C8B-B14F-4D97-AF65-F5344CB8AC3E}">
        <p14:creationId xmlns:p14="http://schemas.microsoft.com/office/powerpoint/2010/main" val="607108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PCFs define command and reply messages that can be exchanged across a network between a program and any queue manager that supports PCFs. This simplifies queue manager administration and other network administration. </a:t>
            </a:r>
          </a:p>
          <a:p>
            <a:endParaRPr lang="en-US" dirty="0"/>
          </a:p>
          <a:p>
            <a:r>
              <a:rPr lang="en-US" dirty="0"/>
              <a:t>PCF commands and responses have a consistent structure including of a header and any number of parameter structures of defined types</a:t>
            </a:r>
          </a:p>
        </p:txBody>
      </p:sp>
      <p:sp>
        <p:nvSpPr>
          <p:cNvPr id="4" name="Slide Number Placeholder 3"/>
          <p:cNvSpPr>
            <a:spLocks noGrp="1"/>
          </p:cNvSpPr>
          <p:nvPr>
            <p:ph type="sldNum" sz="quarter" idx="5"/>
          </p:nvPr>
        </p:nvSpPr>
        <p:spPr/>
        <p:txBody>
          <a:bodyPr/>
          <a:lstStyle/>
          <a:p>
            <a:fld id="{3BCF12F3-F979-3747-A2D5-7F218CC733E3}" type="slidenum">
              <a:rPr lang="en-US" smtClean="0"/>
              <a:t>27</a:t>
            </a:fld>
            <a:endParaRPr lang="en-US"/>
          </a:p>
        </p:txBody>
      </p:sp>
    </p:spTree>
    <p:extLst>
      <p:ext uri="{BB962C8B-B14F-4D97-AF65-F5344CB8AC3E}">
        <p14:creationId xmlns:p14="http://schemas.microsoft.com/office/powerpoint/2010/main" val="796880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 centers on three PYTHON scripts</a:t>
            </a:r>
          </a:p>
          <a:p>
            <a:pPr marL="628650" lvl="1" indent="-171450">
              <a:buFont typeface="Arial" panose="020B0604020202020204" pitchFamily="34" charset="0"/>
              <a:buChar char="•"/>
            </a:pPr>
            <a:r>
              <a:rPr lang="en-US" dirty="0"/>
              <a:t>SYSTEM STATS</a:t>
            </a:r>
          </a:p>
          <a:p>
            <a:pPr marL="628650" lvl="1" indent="-171450">
              <a:buFont typeface="Arial" panose="020B0604020202020204" pitchFamily="34" charset="0"/>
              <a:buChar char="•"/>
            </a:pPr>
            <a:r>
              <a:rPr lang="en-US" dirty="0"/>
              <a:t>QUEUE STATS</a:t>
            </a:r>
          </a:p>
          <a:p>
            <a:pPr marL="628650" lvl="1" indent="-171450">
              <a:buFont typeface="Arial" panose="020B0604020202020204" pitchFamily="34" charset="0"/>
              <a:buChar char="•"/>
            </a:pPr>
            <a:r>
              <a:rPr lang="en-US" dirty="0"/>
              <a:t>CHANNEL STATS</a:t>
            </a:r>
          </a:p>
          <a:p>
            <a:pPr marL="171450" lvl="0" indent="-171450">
              <a:buFont typeface="Arial" panose="020B0604020202020204" pitchFamily="34" charset="0"/>
              <a:buChar char="•"/>
            </a:pPr>
            <a:r>
              <a:rPr lang="en-US" dirty="0"/>
              <a:t>The scripts execute a variety of MQ Commands and amqsrua commands.</a:t>
            </a:r>
          </a:p>
          <a:p>
            <a:pPr marL="171450" lvl="0" indent="-171450">
              <a:buFont typeface="Arial" panose="020B0604020202020204" pitchFamily="34" charset="0"/>
              <a:buChar char="•"/>
            </a:pPr>
            <a:r>
              <a:rPr lang="en-US" dirty="0"/>
              <a:t>For the amqsrua commands. The scripts capture the text output and parse the output looking for keywords to center on the metrics</a:t>
            </a:r>
          </a:p>
          <a:p>
            <a:pPr marL="171450" lvl="0" indent="-171450">
              <a:buFont typeface="Arial" panose="020B0604020202020204" pitchFamily="34" charset="0"/>
              <a:buChar char="•"/>
            </a:pPr>
            <a:r>
              <a:rPr lang="en-US" dirty="0"/>
              <a:t>For the MQ commands, The information is in PCF format which PYMQI was created to parse.</a:t>
            </a:r>
          </a:p>
          <a:p>
            <a:pPr marL="171450" lvl="0" indent="-171450">
              <a:buFont typeface="Arial" panose="020B0604020202020204" pitchFamily="34" charset="0"/>
              <a:buChar char="•"/>
            </a:pPr>
            <a:r>
              <a:rPr lang="en-US" dirty="0"/>
              <a:t>The scripts are kept in GITHUB and there is a link at the end to the scripts run in this DEMO</a:t>
            </a:r>
          </a:p>
        </p:txBody>
      </p:sp>
      <p:sp>
        <p:nvSpPr>
          <p:cNvPr id="4" name="Slide Number Placeholder 3"/>
          <p:cNvSpPr>
            <a:spLocks noGrp="1"/>
          </p:cNvSpPr>
          <p:nvPr>
            <p:ph type="sldNum" sz="quarter" idx="5"/>
          </p:nvPr>
        </p:nvSpPr>
        <p:spPr/>
        <p:txBody>
          <a:bodyPr/>
          <a:lstStyle/>
          <a:p>
            <a:fld id="{3BCF12F3-F979-3747-A2D5-7F218CC733E3}" type="slidenum">
              <a:rPr lang="en-US" smtClean="0"/>
              <a:t>28</a:t>
            </a:fld>
            <a:endParaRPr lang="en-US"/>
          </a:p>
        </p:txBody>
      </p:sp>
    </p:spTree>
    <p:extLst>
      <p:ext uri="{BB962C8B-B14F-4D97-AF65-F5344CB8AC3E}">
        <p14:creationId xmlns:p14="http://schemas.microsoft.com/office/powerpoint/2010/main" val="3620593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 to information covered in this presentation</a:t>
            </a:r>
          </a:p>
        </p:txBody>
      </p:sp>
      <p:sp>
        <p:nvSpPr>
          <p:cNvPr id="4" name="Slide Number Placeholder 3"/>
          <p:cNvSpPr>
            <a:spLocks noGrp="1"/>
          </p:cNvSpPr>
          <p:nvPr>
            <p:ph type="sldNum" sz="quarter" idx="5"/>
          </p:nvPr>
        </p:nvSpPr>
        <p:spPr/>
        <p:txBody>
          <a:bodyPr/>
          <a:lstStyle/>
          <a:p>
            <a:fld id="{3BCF12F3-F979-3747-A2D5-7F218CC733E3}" type="slidenum">
              <a:rPr lang="en-US" smtClean="0"/>
              <a:t>29</a:t>
            </a:fld>
            <a:endParaRPr lang="en-US"/>
          </a:p>
        </p:txBody>
      </p:sp>
    </p:spTree>
    <p:extLst>
      <p:ext uri="{BB962C8B-B14F-4D97-AF65-F5344CB8AC3E}">
        <p14:creationId xmlns:p14="http://schemas.microsoft.com/office/powerpoint/2010/main" val="178662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MQ, for a lot of customers is a BLACK BOX</a:t>
            </a:r>
          </a:p>
          <a:p>
            <a:pPr marL="228600" indent="-228600">
              <a:buFont typeface="+mj-lt"/>
              <a:buAutoNum type="arabicPeriod"/>
            </a:pPr>
            <a:r>
              <a:rPr lang="en-US" dirty="0"/>
              <a:t>Many people are benefactors of its feature. Few of those people understand it or what is going on.</a:t>
            </a:r>
          </a:p>
          <a:p>
            <a:pPr marL="228600" indent="-228600">
              <a:buFont typeface="+mj-lt"/>
              <a:buAutoNum type="arabicPeriod"/>
            </a:pPr>
            <a:r>
              <a:rPr lang="en-US" dirty="0"/>
              <a:t>People don’t care about MQ until it breaks and effects them</a:t>
            </a:r>
          </a:p>
          <a:p>
            <a:pPr marL="228600" indent="-228600">
              <a:buFont typeface="+mj-lt"/>
              <a:buAutoNum type="arabicPeriod"/>
            </a:pPr>
            <a:r>
              <a:rPr lang="en-US" dirty="0"/>
              <a:t>MQ does not have to be the quiet Wall flower</a:t>
            </a:r>
          </a:p>
          <a:p>
            <a:pPr marL="228600" indent="-228600">
              <a:buFont typeface="+mj-lt"/>
              <a:buAutoNum type="arabicPeriod"/>
            </a:pPr>
            <a:r>
              <a:rPr lang="en-US" dirty="0"/>
              <a:t>MQ provides very useful information on it’s processing and state</a:t>
            </a:r>
          </a:p>
          <a:p>
            <a:pPr marL="228600" indent="-228600">
              <a:buFont typeface="+mj-lt"/>
              <a:buAutoNum type="arabicPeriod"/>
            </a:pPr>
            <a:r>
              <a:rPr lang="en-US" dirty="0"/>
              <a:t>Online Status commands offer real time information on object status, application status and communication status</a:t>
            </a:r>
          </a:p>
          <a:p>
            <a:pPr marL="228600" indent="-228600">
              <a:buFont typeface="+mj-lt"/>
              <a:buAutoNum type="arabicPeriod"/>
            </a:pPr>
            <a:r>
              <a:rPr lang="en-US" dirty="0"/>
              <a:t>Event Messages are important for things that have happened n the system. But will not be covered here</a:t>
            </a:r>
          </a:p>
          <a:p>
            <a:pPr marL="228600" indent="-228600">
              <a:buFont typeface="+mj-lt"/>
              <a:buAutoNum type="arabicPeriod"/>
            </a:pPr>
            <a:r>
              <a:rPr lang="en-US" dirty="0"/>
              <a:t>Offline Account and Status give metrics for how the Queue Manager and it’s objects have been used</a:t>
            </a:r>
          </a:p>
          <a:p>
            <a:pPr marL="228600" indent="-228600">
              <a:buFont typeface="+mj-lt"/>
              <a:buAutoNum type="arabicPeriod"/>
            </a:pPr>
            <a:r>
              <a:rPr lang="en-US" dirty="0"/>
              <a:t>The MQ Appliance offers pretty much the same information MQExplorer offers. It will not be covered.</a:t>
            </a:r>
          </a:p>
          <a:p>
            <a:pPr marL="228600" indent="-228600">
              <a:buFont typeface="+mj-lt"/>
              <a:buAutoNum type="arabicPeriod"/>
            </a:pPr>
            <a:r>
              <a:rPr lang="en-US" dirty="0"/>
              <a:t>New to MQ is the System Stats interface. The sample program, amqsrua, give insight into how to get </a:t>
            </a:r>
            <a:r>
              <a:rPr lang="en-US" dirty="0" err="1"/>
              <a:t>accessd</a:t>
            </a:r>
            <a:r>
              <a:rPr lang="en-US" dirty="0"/>
              <a:t> to this information in a real time fashion.</a:t>
            </a:r>
          </a:p>
          <a:p>
            <a:pPr marL="228600" indent="-228600">
              <a:buFont typeface="+mj-lt"/>
              <a:buAutoNum type="arabicPeriod"/>
            </a:pPr>
            <a:r>
              <a:rPr lang="en-US" dirty="0"/>
              <a:t>Amqsrua is DEMOED at the end of this presentation. It is the topic of interest for this session and I am giving the participants access to working scripts for accessing this </a:t>
            </a:r>
            <a:r>
              <a:rPr lang="en-US" dirty="0" err="1"/>
              <a:t>infor</a:t>
            </a:r>
            <a:r>
              <a:rPr lang="en-US" dirty="0"/>
              <a:t> </a:t>
            </a:r>
            <a:r>
              <a:rPr lang="en-US" dirty="0" err="1"/>
              <a:t>ans</a:t>
            </a:r>
            <a:r>
              <a:rPr lang="en-US" dirty="0"/>
              <a:t> storing it in a file. This can be easily modified to store it in a DB for processing.</a:t>
            </a:r>
          </a:p>
        </p:txBody>
      </p:sp>
      <p:sp>
        <p:nvSpPr>
          <p:cNvPr id="4" name="Slide Number Placeholder 3"/>
          <p:cNvSpPr>
            <a:spLocks noGrp="1"/>
          </p:cNvSpPr>
          <p:nvPr>
            <p:ph type="sldNum" sz="quarter" idx="5"/>
          </p:nvPr>
        </p:nvSpPr>
        <p:spPr/>
        <p:txBody>
          <a:bodyPr/>
          <a:lstStyle/>
          <a:p>
            <a:fld id="{3BCF12F3-F979-3747-A2D5-7F218CC733E3}" type="slidenum">
              <a:rPr lang="en-US" smtClean="0"/>
              <a:t>3</a:t>
            </a:fld>
            <a:endParaRPr lang="en-US"/>
          </a:p>
        </p:txBody>
      </p:sp>
    </p:spTree>
    <p:extLst>
      <p:ext uri="{BB962C8B-B14F-4D97-AF65-F5344CB8AC3E}">
        <p14:creationId xmlns:p14="http://schemas.microsoft.com/office/powerpoint/2010/main" val="2824397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MQ produces a good amount of information. There are several ways to get to the data</a:t>
            </a:r>
          </a:p>
          <a:p>
            <a:endParaRPr lang="en-US" dirty="0"/>
          </a:p>
          <a:p>
            <a:pPr marL="171450" indent="-171450">
              <a:buFont typeface="Arial" panose="020B0604020202020204" pitchFamily="34" charset="0"/>
              <a:buChar char="•"/>
            </a:pPr>
            <a:r>
              <a:rPr lang="en-US" dirty="0"/>
              <a:t>MQSC</a:t>
            </a:r>
          </a:p>
          <a:p>
            <a:pPr marL="628650" lvl="1" indent="-171450">
              <a:buFont typeface="Arial" panose="020B0604020202020204" pitchFamily="34" charset="0"/>
              <a:buChar char="•"/>
            </a:pPr>
            <a:r>
              <a:rPr lang="en-US" dirty="0"/>
              <a:t>Internal command format for requests and replies into the queue manager via a command line tool interacting with the MQ Command server</a:t>
            </a:r>
          </a:p>
          <a:p>
            <a:pPr marL="628650" lvl="1" indent="-171450">
              <a:buFont typeface="Arial" panose="020B0604020202020204" pitchFamily="34" charset="0"/>
              <a:buChar char="•"/>
            </a:pPr>
            <a:r>
              <a:rPr lang="en-US" dirty="0"/>
              <a:t>Access through the command line on the server hosting the Queue Manager by entering ‘runmqsc’</a:t>
            </a:r>
          </a:p>
          <a:p>
            <a:pPr marL="628650" lvl="1" indent="-171450">
              <a:buFont typeface="Arial" panose="020B0604020202020204" pitchFamily="34" charset="0"/>
              <a:buChar char="•"/>
            </a:pPr>
            <a:r>
              <a:rPr lang="en-US" dirty="0"/>
              <a:t>Requires a certain level of access for the UID executing the commands</a:t>
            </a:r>
          </a:p>
          <a:p>
            <a:pPr marL="628650" lvl="1" indent="-171450">
              <a:buFont typeface="Arial" panose="020B0604020202020204" pitchFamily="34" charset="0"/>
              <a:buChar char="•"/>
            </a:pPr>
            <a:r>
              <a:rPr lang="en-US" dirty="0"/>
              <a:t>Allows access to Queue Manager, Queues, Channels, </a:t>
            </a:r>
            <a:r>
              <a:rPr lang="en-US" dirty="0" err="1"/>
              <a:t>etc</a:t>
            </a:r>
            <a:endParaRPr lang="en-US" dirty="0"/>
          </a:p>
          <a:p>
            <a:pPr marL="628650" lvl="1" indent="-171450">
              <a:buFont typeface="Arial" panose="020B0604020202020204" pitchFamily="34" charset="0"/>
              <a:buChar char="•"/>
            </a:pPr>
            <a:r>
              <a:rPr lang="en-US" dirty="0"/>
              <a:t>You can Inquire, Create, Delete and Alter MQ objects</a:t>
            </a:r>
          </a:p>
          <a:p>
            <a:pPr marL="171450" lvl="0" indent="-171450">
              <a:buFont typeface="Arial" panose="020B0604020202020204" pitchFamily="34" charset="0"/>
              <a:buChar char="•"/>
            </a:pPr>
            <a:r>
              <a:rPr lang="en-US" dirty="0"/>
              <a:t>PCF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Proprietary MQ command format for IBM MQ</a:t>
            </a:r>
          </a:p>
          <a:p>
            <a:pPr marL="628650" lvl="1" indent="-171450">
              <a:buFont typeface="Arial" panose="020B0604020202020204" pitchFamily="34" charset="0"/>
              <a:buChar char="•"/>
            </a:pPr>
            <a:r>
              <a:rPr lang="en-US" dirty="0"/>
              <a:t>Programmable Command Formats (PCFs) define command and reply messages that can be exchanged between a program and any queue manager (that supports PCFs) in a network</a:t>
            </a:r>
          </a:p>
          <a:p>
            <a:pPr marL="628650" lvl="1" indent="-171450">
              <a:buFont typeface="Arial" panose="020B0604020202020204" pitchFamily="34" charset="0"/>
              <a:buChar char="•"/>
            </a:pPr>
            <a:r>
              <a:rPr lang="en-US" dirty="0"/>
              <a:t>PCFs simplify queue manager administration and other network administration</a:t>
            </a:r>
          </a:p>
          <a:p>
            <a:pPr marL="628650" lvl="1" indent="-171450">
              <a:buFont typeface="Arial" panose="020B0604020202020204" pitchFamily="34" charset="0"/>
              <a:buChar char="•"/>
            </a:pPr>
            <a:r>
              <a:rPr lang="en-US" dirty="0"/>
              <a:t>Lends itself more to an application approach of processing MQ Events and Statistics that MQSC commands.</a:t>
            </a:r>
          </a:p>
          <a:p>
            <a:pPr marL="171450" lvl="0" indent="-171450">
              <a:buFont typeface="Arial" panose="020B0604020202020204" pitchFamily="34" charset="0"/>
              <a:buChar char="•"/>
            </a:pPr>
            <a:r>
              <a:rPr lang="en-US" dirty="0"/>
              <a:t>MQ Explorer</a:t>
            </a:r>
          </a:p>
          <a:p>
            <a:pPr marL="628650" lvl="1" indent="-171450">
              <a:buFont typeface="Arial" panose="020B0604020202020204" pitchFamily="34" charset="0"/>
              <a:buChar char="•"/>
            </a:pPr>
            <a:r>
              <a:rPr lang="en-US" dirty="0"/>
              <a:t>Graphical interface to MQ</a:t>
            </a:r>
          </a:p>
          <a:p>
            <a:pPr marL="628650" lvl="1" indent="-171450">
              <a:buFont typeface="Arial" panose="020B0604020202020204" pitchFamily="34" charset="0"/>
              <a:buChar char="•"/>
            </a:pPr>
            <a:r>
              <a:rPr lang="en-US" dirty="0"/>
              <a:t>Was part of media, as of v9.3 becomes a download only</a:t>
            </a:r>
          </a:p>
          <a:p>
            <a:pPr marL="628650" lvl="1" indent="-171450">
              <a:buFont typeface="Arial" panose="020B0604020202020204" pitchFamily="34" charset="0"/>
              <a:buChar char="•"/>
            </a:pPr>
            <a:r>
              <a:rPr lang="en-US" dirty="0"/>
              <a:t>MQExplorer - https://www.ibm.com/support/pages/ms0t-ibm-mq-explorer</a:t>
            </a:r>
          </a:p>
          <a:p>
            <a:pPr marL="628650" lvl="1" indent="-171450">
              <a:buFont typeface="Arial" panose="020B0604020202020204" pitchFamily="34" charset="0"/>
              <a:buChar char="•"/>
            </a:pPr>
            <a:r>
              <a:rPr lang="en-US" dirty="0"/>
              <a:t>Allows Inquire, create, change and delete of MQ objects</a:t>
            </a:r>
          </a:p>
          <a:p>
            <a:pPr marL="628650" lvl="1" indent="-171450">
              <a:buFont typeface="Arial" panose="020B0604020202020204" pitchFamily="34" charset="0"/>
              <a:buChar char="•"/>
            </a:pPr>
            <a:r>
              <a:rPr lang="en-US" dirty="0"/>
              <a:t>Provides the ability to create clusters and other MQ Architectural approaches</a:t>
            </a:r>
          </a:p>
          <a:p>
            <a:pPr marL="628650" lvl="1" indent="-171450">
              <a:buFont typeface="Arial" panose="020B0604020202020204" pitchFamily="34" charset="0"/>
              <a:buChar char="•"/>
            </a:pPr>
            <a:r>
              <a:rPr lang="en-US" dirty="0"/>
              <a:t>Access to statistics and events (MS02 Support pack)</a:t>
            </a:r>
          </a:p>
        </p:txBody>
      </p:sp>
      <p:sp>
        <p:nvSpPr>
          <p:cNvPr id="4" name="Slide Number Placeholder 3"/>
          <p:cNvSpPr>
            <a:spLocks noGrp="1"/>
          </p:cNvSpPr>
          <p:nvPr>
            <p:ph type="sldNum" sz="quarter" idx="5"/>
          </p:nvPr>
        </p:nvSpPr>
        <p:spPr/>
        <p:txBody>
          <a:bodyPr/>
          <a:lstStyle/>
          <a:p>
            <a:fld id="{3BCF12F3-F979-3747-A2D5-7F218CC733E3}" type="slidenum">
              <a:rPr lang="en-US" smtClean="0"/>
              <a:t>4</a:t>
            </a:fld>
            <a:endParaRPr lang="en-US"/>
          </a:p>
        </p:txBody>
      </p:sp>
    </p:spTree>
    <p:extLst>
      <p:ext uri="{BB962C8B-B14F-4D97-AF65-F5344CB8AC3E}">
        <p14:creationId xmlns:p14="http://schemas.microsoft.com/office/powerpoint/2010/main" val="63283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
            </a:r>
            <a:r>
              <a:rPr lang="en-US" dirty="0" err="1"/>
              <a:t>dspmq</a:t>
            </a:r>
            <a:r>
              <a:rPr lang="en-US" dirty="0"/>
              <a:t>’. Command line, displays the Queue Manager (active and Ended) on the local server</a:t>
            </a:r>
          </a:p>
          <a:p>
            <a:pPr marL="171450" indent="-171450">
              <a:buFont typeface="Arial" panose="020B0604020202020204" pitchFamily="34" charset="0"/>
              <a:buChar char="•"/>
            </a:pPr>
            <a:r>
              <a:rPr lang="en-US" dirty="0"/>
              <a:t>ping &lt;qmgr&gt;  sends a signal to an active queue manager expecting a response.</a:t>
            </a:r>
          </a:p>
          <a:p>
            <a:pPr marL="171450" indent="-171450">
              <a:buFont typeface="Arial" panose="020B0604020202020204" pitchFamily="34" charset="0"/>
              <a:buChar char="•"/>
            </a:pPr>
            <a:r>
              <a:rPr lang="en-US" dirty="0"/>
              <a:t>Runmqsc command ‘dis </a:t>
            </a:r>
            <a:r>
              <a:rPr lang="en-US" dirty="0" err="1"/>
              <a:t>qmstatus</a:t>
            </a:r>
            <a:r>
              <a:rPr lang="en-US" dirty="0"/>
              <a:t> all’, display status information associated with this queue manager. </a:t>
            </a:r>
          </a:p>
          <a:p>
            <a:pPr marL="628650" lvl="1" indent="-171450">
              <a:buFont typeface="Arial" panose="020B0604020202020204" pitchFamily="34" charset="0"/>
              <a:buChar char="•"/>
            </a:pPr>
            <a:r>
              <a:rPr lang="en-US" dirty="0"/>
              <a:t>CHINIT The status of the channel initiator</a:t>
            </a:r>
          </a:p>
          <a:p>
            <a:pPr marL="628650" lvl="1" indent="-171450">
              <a:buFont typeface="Arial" panose="020B0604020202020204" pitchFamily="34" charset="0"/>
              <a:buChar char="•"/>
            </a:pPr>
            <a:r>
              <a:rPr lang="en-US" dirty="0"/>
              <a:t>CMDSERV The status of the command server. </a:t>
            </a:r>
          </a:p>
          <a:p>
            <a:pPr marL="628650" lvl="1" indent="-171450">
              <a:buFont typeface="Arial" panose="020B0604020202020204" pitchFamily="34" charset="0"/>
              <a:buChar char="•"/>
            </a:pPr>
            <a:r>
              <a:rPr lang="en-US" dirty="0"/>
              <a:t>CONNS The current number of connections to the queue manager. </a:t>
            </a:r>
          </a:p>
          <a:p>
            <a:pPr marL="628650" lvl="1" indent="-171450">
              <a:buFont typeface="Arial" panose="020B0604020202020204" pitchFamily="34" charset="0"/>
              <a:buChar char="•"/>
            </a:pPr>
            <a:r>
              <a:rPr lang="en-US" dirty="0"/>
              <a:t>CURRLOG The name of the log extent being written to</a:t>
            </a:r>
          </a:p>
          <a:p>
            <a:pPr marL="628650" lvl="1" indent="-171450">
              <a:buFont typeface="Arial" panose="020B0604020202020204" pitchFamily="34" charset="0"/>
              <a:buChar char="•"/>
            </a:pPr>
            <a:r>
              <a:rPr lang="en-US" dirty="0"/>
              <a:t>INSTDESC Description of the installation associated with the queue manager. </a:t>
            </a:r>
          </a:p>
          <a:p>
            <a:pPr marL="628650" lvl="1" indent="-171450">
              <a:buFont typeface="Arial" panose="020B0604020202020204" pitchFamily="34" charset="0"/>
              <a:buChar char="•"/>
            </a:pPr>
            <a:r>
              <a:rPr lang="en-US" dirty="0"/>
              <a:t>INSTNAME Name of the installation associated with the queue manager.</a:t>
            </a:r>
          </a:p>
          <a:p>
            <a:pPr marL="628650" lvl="1" indent="-171450">
              <a:buFont typeface="Arial" panose="020B0604020202020204" pitchFamily="34" charset="0"/>
              <a:buChar char="•"/>
            </a:pPr>
            <a:r>
              <a:rPr lang="en-US" dirty="0"/>
              <a:t>LDAPCONN The status of the connection to the LDAP server. </a:t>
            </a:r>
          </a:p>
          <a:p>
            <a:pPr marL="628650" lvl="1" indent="-171450">
              <a:buFont typeface="Arial" panose="020B0604020202020204" pitchFamily="34" charset="0"/>
              <a:buChar char="•"/>
            </a:pPr>
            <a:r>
              <a:rPr lang="en-US" dirty="0"/>
              <a:t>MEDIALOG The name of the oldest log extent required by the queue manager to perform media recovery. </a:t>
            </a:r>
          </a:p>
          <a:p>
            <a:pPr marL="628650" lvl="1" indent="-171450">
              <a:buFont typeface="Arial" panose="020B0604020202020204" pitchFamily="34" charset="0"/>
              <a:buChar char="•"/>
            </a:pPr>
            <a:r>
              <a:rPr lang="en-US" dirty="0"/>
              <a:t>QMNAME The name of the queue manager. </a:t>
            </a:r>
          </a:p>
          <a:p>
            <a:pPr marL="628650" lvl="1" indent="-171450">
              <a:buFont typeface="Arial" panose="020B0604020202020204" pitchFamily="34" charset="0"/>
              <a:buChar char="•"/>
            </a:pPr>
            <a:r>
              <a:rPr lang="en-US" dirty="0"/>
              <a:t>RECLOG The name of the oldest log extent required by the queue manager to perform restart recovery.</a:t>
            </a:r>
          </a:p>
          <a:p>
            <a:pPr marL="628650" lvl="1" indent="-171450">
              <a:buFont typeface="Arial" panose="020B0604020202020204" pitchFamily="34" charset="0"/>
              <a:buChar char="•"/>
            </a:pPr>
            <a:r>
              <a:rPr lang="en-US" dirty="0"/>
              <a:t>STANDBY Whether a standby instance is permitted. </a:t>
            </a:r>
          </a:p>
          <a:p>
            <a:pPr marL="628650" lvl="1" indent="-171450">
              <a:buFont typeface="Arial" panose="020B0604020202020204" pitchFamily="34" charset="0"/>
              <a:buChar char="•"/>
            </a:pPr>
            <a:r>
              <a:rPr lang="en-US" dirty="0"/>
              <a:t>STATUS The status of the queue manager. </a:t>
            </a:r>
          </a:p>
          <a:p>
            <a:pPr marL="628650" lvl="1" indent="-171450">
              <a:buFont typeface="Arial" panose="020B0604020202020204" pitchFamily="34" charset="0"/>
              <a:buChar char="•"/>
            </a:pPr>
            <a:r>
              <a:rPr lang="en-US" dirty="0"/>
              <a:t>STARTDA The date on which the queue manager was started </a:t>
            </a:r>
          </a:p>
          <a:p>
            <a:pPr marL="628650" lvl="1" indent="-171450">
              <a:buFont typeface="Arial" panose="020B0604020202020204" pitchFamily="34" charset="0"/>
              <a:buChar char="•"/>
            </a:pPr>
            <a:r>
              <a:rPr lang="en-US" dirty="0"/>
              <a:t>STARTTI The time at which the queue manager was started  </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5</a:t>
            </a:fld>
            <a:endParaRPr lang="en-US"/>
          </a:p>
        </p:txBody>
      </p:sp>
    </p:spTree>
    <p:extLst>
      <p:ext uri="{BB962C8B-B14F-4D97-AF65-F5344CB8AC3E}">
        <p14:creationId xmlns:p14="http://schemas.microsoft.com/office/powerpoint/2010/main" val="99810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Queue Manager status through MQExplorer MQ GUI</a:t>
            </a:r>
          </a:p>
          <a:p>
            <a:pPr marL="171450" indent="-171450">
              <a:buFont typeface="Arial" panose="020B0604020202020204" pitchFamily="34" charset="0"/>
              <a:buChar char="•"/>
            </a:pPr>
            <a:r>
              <a:rPr lang="en-US" dirty="0"/>
              <a:t>AS shown, it’s a series of ‘right clicks’ on the QMGR </a:t>
            </a:r>
            <a:r>
              <a:rPr lang="en-US" dirty="0">
                <a:sym typeface="Wingdings" panose="05000000000000000000" pitchFamily="2" charset="2"/>
              </a:rPr>
              <a:t> STSTUS  General</a:t>
            </a:r>
          </a:p>
          <a:p>
            <a:pPr marL="171450" indent="-171450">
              <a:buFont typeface="Arial" panose="020B0604020202020204" pitchFamily="34" charset="0"/>
              <a:buChar char="•"/>
            </a:pPr>
            <a:r>
              <a:rPr lang="en-US" dirty="0">
                <a:sym typeface="Wingdings" panose="05000000000000000000" pitchFamily="2" charset="2"/>
              </a:rPr>
              <a:t>Shows in a graphical presentation the same information as the command line tool</a:t>
            </a:r>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6</a:t>
            </a:fld>
            <a:endParaRPr lang="en-US"/>
          </a:p>
        </p:txBody>
      </p:sp>
    </p:spTree>
    <p:extLst>
      <p:ext uri="{BB962C8B-B14F-4D97-AF65-F5344CB8AC3E}">
        <p14:creationId xmlns:p14="http://schemas.microsoft.com/office/powerpoint/2010/main" val="2679165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information is held for each queue</a:t>
            </a:r>
          </a:p>
          <a:p>
            <a:pPr marL="171450" indent="-171450">
              <a:buFont typeface="Arial" panose="020B0604020202020204" pitchFamily="34" charset="0"/>
              <a:buChar char="•"/>
            </a:pPr>
            <a:r>
              <a:rPr lang="en-US" dirty="0"/>
              <a:t>QSTATUS can be accessed through the command line runmqsc command</a:t>
            </a:r>
          </a:p>
          <a:p>
            <a:pPr marL="171450" indent="-171450">
              <a:buFont typeface="Arial" panose="020B0604020202020204" pitchFamily="34" charset="0"/>
              <a:buChar char="•"/>
            </a:pPr>
            <a:r>
              <a:rPr lang="en-US" dirty="0"/>
              <a:t>DIS QSTSTUS</a:t>
            </a:r>
          </a:p>
          <a:p>
            <a:pPr marL="628650" lvl="1" indent="-171450">
              <a:buFont typeface="Arial" panose="020B0604020202020204" pitchFamily="34" charset="0"/>
              <a:buChar char="•"/>
            </a:pPr>
            <a:r>
              <a:rPr lang="en-US" dirty="0"/>
              <a:t>TYPE – QUEUE</a:t>
            </a:r>
          </a:p>
          <a:p>
            <a:pPr marL="628650" lvl="1" indent="-171450">
              <a:buFont typeface="Arial" panose="020B0604020202020204" pitchFamily="34" charset="0"/>
              <a:buChar char="•"/>
            </a:pPr>
            <a:r>
              <a:rPr lang="en-US" dirty="0"/>
              <a:t>OPENTYPE – ALL, INPUT, OUTPUT</a:t>
            </a:r>
          </a:p>
          <a:p>
            <a:pPr marL="628650" lvl="1" indent="-171450">
              <a:buFont typeface="Arial" panose="020B0604020202020204" pitchFamily="34" charset="0"/>
              <a:buChar char="•"/>
            </a:pPr>
            <a:r>
              <a:rPr lang="en-US" dirty="0"/>
              <a:t>STATUS</a:t>
            </a:r>
          </a:p>
          <a:p>
            <a:pPr marL="1085850" lvl="2" indent="-171450">
              <a:buFont typeface="Arial" panose="020B0604020202020204" pitchFamily="34" charset="0"/>
              <a:buChar char="•"/>
            </a:pPr>
            <a:r>
              <a:rPr lang="en-US" dirty="0"/>
              <a:t>CURDEPTH, IPPROCS, LGETDATE, LGETTIME, LPUTDATE, LPUTTIME, MEDIALOG, MONQ, MSGAGE, OPPROCS, QSGDISP, QTIME, UNCOM</a:t>
            </a:r>
          </a:p>
          <a:p>
            <a:pPr marL="914400" lvl="2"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7</a:t>
            </a:fld>
            <a:endParaRPr lang="en-US"/>
          </a:p>
        </p:txBody>
      </p:sp>
    </p:spTree>
    <p:extLst>
      <p:ext uri="{BB962C8B-B14F-4D97-AF65-F5344CB8AC3E}">
        <p14:creationId xmlns:p14="http://schemas.microsoft.com/office/powerpoint/2010/main" val="220348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Status information is held for each queue</a:t>
            </a:r>
          </a:p>
          <a:p>
            <a:pPr marL="171450" indent="-171450">
              <a:buFont typeface="Arial" panose="020B0604020202020204" pitchFamily="34" charset="0"/>
              <a:buChar char="•"/>
            </a:pPr>
            <a:r>
              <a:rPr lang="en-US" dirty="0"/>
              <a:t>QSTATUS can be accessed through the command line runmqsc command</a:t>
            </a:r>
          </a:p>
          <a:p>
            <a:pPr marL="171450" indent="-171450">
              <a:buFont typeface="Arial" panose="020B0604020202020204" pitchFamily="34" charset="0"/>
              <a:buChar char="•"/>
            </a:pPr>
            <a:r>
              <a:rPr lang="en-US" dirty="0"/>
              <a:t>DIS QSTSTUS</a:t>
            </a:r>
          </a:p>
          <a:p>
            <a:pPr marL="628650" lvl="1" indent="-171450">
              <a:buFont typeface="Arial" panose="020B0604020202020204" pitchFamily="34" charset="0"/>
              <a:buChar char="•"/>
            </a:pPr>
            <a:r>
              <a:rPr lang="en-US" dirty="0"/>
              <a:t>TYPE – HANDLE</a:t>
            </a:r>
          </a:p>
          <a:p>
            <a:pPr marL="628650" lvl="1" indent="-171450">
              <a:buFont typeface="Arial" panose="020B0604020202020204" pitchFamily="34" charset="0"/>
              <a:buChar char="•"/>
            </a:pPr>
            <a:r>
              <a:rPr lang="en-US" dirty="0"/>
              <a:t>OPENTYPE – ALL, INPUT, OUTPUT</a:t>
            </a:r>
          </a:p>
          <a:p>
            <a:pPr marL="628650" lvl="1" indent="-171450">
              <a:buFont typeface="Arial" panose="020B0604020202020204" pitchFamily="34" charset="0"/>
              <a:buChar char="•"/>
            </a:pPr>
            <a:r>
              <a:rPr lang="en-US" dirty="0"/>
              <a:t>HANDLE</a:t>
            </a:r>
          </a:p>
          <a:p>
            <a:pPr marL="1085850" lvl="2" indent="-171450">
              <a:buFont typeface="Arial" panose="020B0604020202020204" pitchFamily="34" charset="0"/>
              <a:buChar char="•"/>
            </a:pPr>
            <a:r>
              <a:rPr lang="en-US" dirty="0"/>
              <a:t>APPLDESC, APPLTAG, APPLTYPE, ASID, ASTATE, BROWSE, CHANNEL, CONNAME, HSTATE, INPUT, INQUIRE, OUTPUTP, ID, PSBNAME, PSTID, QMURID, QSGDISP, SET, TASKNO, TID, TRANSID, URID, URTYPE, USERID</a:t>
            </a:r>
          </a:p>
          <a:p>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8</a:t>
            </a:fld>
            <a:endParaRPr lang="en-US"/>
          </a:p>
        </p:txBody>
      </p:sp>
    </p:spTree>
    <p:extLst>
      <p:ext uri="{BB962C8B-B14F-4D97-AF65-F5344CB8AC3E}">
        <p14:creationId xmlns:p14="http://schemas.microsoft.com/office/powerpoint/2010/main" val="1459517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Queue Status through MQExplorer MQ GUI</a:t>
            </a:r>
          </a:p>
          <a:p>
            <a:pPr marL="171450" indent="-171450">
              <a:buFont typeface="Arial" panose="020B0604020202020204" pitchFamily="34" charset="0"/>
              <a:buChar char="•"/>
            </a:pPr>
            <a:r>
              <a:rPr lang="en-US" dirty="0"/>
              <a:t>AS shown, click on Queues under QMGR and right click on a Queue </a:t>
            </a:r>
            <a:r>
              <a:rPr lang="en-US" dirty="0">
                <a:sym typeface="Wingdings" panose="05000000000000000000" pitchFamily="2" charset="2"/>
              </a:rPr>
              <a:t> Status</a:t>
            </a:r>
          </a:p>
          <a:p>
            <a:pPr marL="171450" indent="-171450">
              <a:buFont typeface="Arial" panose="020B0604020202020204" pitchFamily="34" charset="0"/>
              <a:buChar char="•"/>
            </a:pPr>
            <a:r>
              <a:rPr lang="en-US" dirty="0">
                <a:sym typeface="Wingdings" panose="05000000000000000000" pitchFamily="2" charset="2"/>
              </a:rPr>
              <a:t>Shows in a graphical presentation the same information as the command line tool</a:t>
            </a:r>
          </a:p>
          <a:p>
            <a:pPr marL="171450" indent="-171450">
              <a:buFont typeface="Arial" panose="020B0604020202020204" pitchFamily="34" charset="0"/>
              <a:buChar char="•"/>
            </a:pPr>
            <a:r>
              <a:rPr lang="en-US" dirty="0">
                <a:sym typeface="Wingdings" panose="05000000000000000000" pitchFamily="2" charset="2"/>
              </a:rPr>
              <a:t>The MQExplorer will display both Queue and Handle Status on a single screen</a:t>
            </a:r>
            <a:endParaRPr lang="en-US" dirty="0"/>
          </a:p>
        </p:txBody>
      </p:sp>
      <p:sp>
        <p:nvSpPr>
          <p:cNvPr id="4" name="Slide Number Placeholder 3"/>
          <p:cNvSpPr>
            <a:spLocks noGrp="1"/>
          </p:cNvSpPr>
          <p:nvPr>
            <p:ph type="sldNum" sz="quarter" idx="5"/>
          </p:nvPr>
        </p:nvSpPr>
        <p:spPr/>
        <p:txBody>
          <a:bodyPr/>
          <a:lstStyle/>
          <a:p>
            <a:fld id="{3BCF12F3-F979-3747-A2D5-7F218CC733E3}" type="slidenum">
              <a:rPr lang="en-US" smtClean="0"/>
              <a:t>9</a:t>
            </a:fld>
            <a:endParaRPr lang="en-US"/>
          </a:p>
        </p:txBody>
      </p:sp>
    </p:spTree>
    <p:extLst>
      <p:ext uri="{BB962C8B-B14F-4D97-AF65-F5344CB8AC3E}">
        <p14:creationId xmlns:p14="http://schemas.microsoft.com/office/powerpoint/2010/main" val="565796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838200" y="2207219"/>
            <a:ext cx="9144000" cy="2007097"/>
          </a:xfrm>
        </p:spPr>
        <p:txBody>
          <a:bodyPr anchor="ctr" anchorCtr="0"/>
          <a:lstStyle>
            <a:lvl1pPr algn="l">
              <a:defRPr sz="6000">
                <a:latin typeface="IBM Plex Sans" panose="020B0503050203000203" pitchFamily="34" charset="0"/>
              </a:defRPr>
            </a:lvl1pPr>
          </a:lstStyle>
          <a:p>
            <a:r>
              <a:rPr lang="pl-PL" dirty="0"/>
              <a:t>Presentation Title</a:t>
            </a:r>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838200" y="4330170"/>
            <a:ext cx="9144000" cy="1284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Name</a:t>
            </a:r>
            <a:endParaRPr lang="pl-PL" dirty="0"/>
          </a:p>
        </p:txBody>
      </p:sp>
      <p:pic>
        <p:nvPicPr>
          <p:cNvPr id="7" name="Obraz 6" descr="Obraz zawierający gitara&#10;&#10;Opis wygenerowany automatycznie">
            <a:extLst>
              <a:ext uri="{FF2B5EF4-FFF2-40B4-BE49-F238E27FC236}">
                <a16:creationId xmlns:a16="http://schemas.microsoft.com/office/drawing/2014/main" id="{90229AC6-1D22-D44B-BCC0-B3C79BB495E5}"/>
              </a:ext>
            </a:extLst>
          </p:cNvPr>
          <p:cNvPicPr>
            <a:picLocks noChangeAspect="1"/>
          </p:cNvPicPr>
          <p:nvPr userDrawn="1"/>
        </p:nvPicPr>
        <p:blipFill>
          <a:blip r:embed="rId2"/>
          <a:stretch>
            <a:fillRect/>
          </a:stretch>
        </p:blipFill>
        <p:spPr>
          <a:xfrm>
            <a:off x="-52551" y="-21020"/>
            <a:ext cx="12307615" cy="2664676"/>
          </a:xfrm>
          <a:prstGeom prst="rect">
            <a:avLst/>
          </a:prstGeom>
        </p:spPr>
      </p:pic>
    </p:spTree>
    <p:extLst>
      <p:ext uri="{BB962C8B-B14F-4D97-AF65-F5344CB8AC3E}">
        <p14:creationId xmlns:p14="http://schemas.microsoft.com/office/powerpoint/2010/main" val="4013616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2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5E2B99EB-0B03-463F-8770-A1BC8B5FE9CF}"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7" name="Prostokąt 6">
            <a:extLst>
              <a:ext uri="{FF2B5EF4-FFF2-40B4-BE49-F238E27FC236}">
                <a16:creationId xmlns:a16="http://schemas.microsoft.com/office/drawing/2014/main" id="{3D4F8123-913D-4540-99B8-D8591BDF249A}"/>
              </a:ext>
            </a:extLst>
          </p:cNvPr>
          <p:cNvSpPr/>
          <p:nvPr userDrawn="1"/>
        </p:nvSpPr>
        <p:spPr>
          <a:xfrm>
            <a:off x="0" y="0"/>
            <a:ext cx="12192000" cy="1179576"/>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372789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C6184F77-9AE3-4895-A000-9081766B7654}"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pic>
        <p:nvPicPr>
          <p:cNvPr id="8" name="Obraz 7" descr="Obraz zawierający obiekt na zewnątrz&#10;&#10;Opis wygenerowany automatycznie">
            <a:extLst>
              <a:ext uri="{FF2B5EF4-FFF2-40B4-BE49-F238E27FC236}">
                <a16:creationId xmlns:a16="http://schemas.microsoft.com/office/drawing/2014/main" id="{93781CEF-E32F-444E-8E1D-617A5F343A71}"/>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
        <p:nvSpPr>
          <p:cNvPr id="9" name="Prostokąt 6">
            <a:extLst>
              <a:ext uri="{FF2B5EF4-FFF2-40B4-BE49-F238E27FC236}">
                <a16:creationId xmlns:a16="http://schemas.microsoft.com/office/drawing/2014/main" id="{CD7FA09F-C627-483F-8663-909A2F924727}"/>
              </a:ext>
            </a:extLst>
          </p:cNvPr>
          <p:cNvSpPr/>
          <p:nvPr userDrawn="1"/>
        </p:nvSpPr>
        <p:spPr>
          <a:xfrm>
            <a:off x="0" y="0"/>
            <a:ext cx="12192000" cy="1179576"/>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83676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3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9864C4F2-CDEE-438C-AAFC-7008E102E6EF}"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7" name="Prostokąt 6">
            <a:extLst>
              <a:ext uri="{FF2B5EF4-FFF2-40B4-BE49-F238E27FC236}">
                <a16:creationId xmlns:a16="http://schemas.microsoft.com/office/drawing/2014/main" id="{3D4F8123-913D-4540-99B8-D8591BDF249A}"/>
              </a:ext>
            </a:extLst>
          </p:cNvPr>
          <p:cNvSpPr/>
          <p:nvPr userDrawn="1"/>
        </p:nvSpPr>
        <p:spPr>
          <a:xfrm>
            <a:off x="0" y="0"/>
            <a:ext cx="12192000" cy="1161288"/>
          </a:xfrm>
          <a:prstGeom prst="rect">
            <a:avLst/>
          </a:prstGeom>
          <a:solidFill>
            <a:srgbClr val="683C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1912452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DC04E45B-A7C7-4D8D-B2E1-0FFBBF8C252D}" type="datetime1">
              <a:rPr lang="en-US" smtClean="0"/>
              <a:t>10/10/2022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6096000" cy="5167312"/>
          </a:xfrm>
          <a:prstGeom prst="rect">
            <a:avLst/>
          </a:prstGeom>
          <a:solidFill>
            <a:srgbClr val="EB6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831999AB-10E9-CE47-A26F-D9752B16111F}"/>
              </a:ext>
            </a:extLst>
          </p:cNvPr>
          <p:cNvSpPr/>
          <p:nvPr userDrawn="1"/>
        </p:nvSpPr>
        <p:spPr>
          <a:xfrm>
            <a:off x="6096000" y="1690688"/>
            <a:ext cx="6096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2027321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58B9C1F3-BD45-4400-9831-0489A657CB68}" type="datetime1">
              <a:rPr lang="en-US" smtClean="0"/>
              <a:t>10/10/2022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518014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6D6E86C1-8B63-4AC1-919A-776DB19B7D22}" type="datetime1">
              <a:rPr lang="en-US" smtClean="0"/>
              <a:t>10/10/2022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9" name="Obraz 8" descr="Obraz zawierający obiekt na zewnątrz&#10;&#10;Opis wygenerowany automatycznie">
            <a:extLst>
              <a:ext uri="{FF2B5EF4-FFF2-40B4-BE49-F238E27FC236}">
                <a16:creationId xmlns:a16="http://schemas.microsoft.com/office/drawing/2014/main" id="{42870937-9156-F949-AD51-73B665E88087}"/>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Tree>
    <p:extLst>
      <p:ext uri="{BB962C8B-B14F-4D97-AF65-F5344CB8AC3E}">
        <p14:creationId xmlns:p14="http://schemas.microsoft.com/office/powerpoint/2010/main" val="1045633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_4">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8A8F80-CD16-784E-953B-1D8BC63B7230}"/>
              </a:ext>
            </a:extLst>
          </p:cNvPr>
          <p:cNvSpPr>
            <a:spLocks noGrp="1"/>
          </p:cNvSpPr>
          <p:nvPr>
            <p:ph type="title" hasCustomPrompt="1"/>
          </p:nvPr>
        </p:nvSpPr>
        <p:spPr/>
        <p:txBody>
          <a:bodyPr/>
          <a:lstStyle>
            <a:lvl1pPr>
              <a:defRPr b="1" i="0">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5" name="Symbol zastępczy daty 4">
            <a:extLst>
              <a:ext uri="{FF2B5EF4-FFF2-40B4-BE49-F238E27FC236}">
                <a16:creationId xmlns:a16="http://schemas.microsoft.com/office/drawing/2014/main" id="{3B80E5B6-F1A1-7B43-931C-1D8DBC5BF3AF}"/>
              </a:ext>
            </a:extLst>
          </p:cNvPr>
          <p:cNvSpPr>
            <a:spLocks noGrp="1"/>
          </p:cNvSpPr>
          <p:nvPr>
            <p:ph type="dt" sz="half" idx="10"/>
          </p:nvPr>
        </p:nvSpPr>
        <p:spPr>
          <a:xfrm>
            <a:off x="838200" y="6356350"/>
            <a:ext cx="2743200" cy="365125"/>
          </a:xfrm>
          <a:prstGeom prst="rect">
            <a:avLst/>
          </a:prstGeom>
        </p:spPr>
        <p:txBody>
          <a:bodyPr/>
          <a:lstStyle/>
          <a:p>
            <a:fld id="{3173BAD2-05B5-45C0-A037-22DC0C587BFC}" type="datetime1">
              <a:rPr lang="en-US" smtClean="0"/>
              <a:t>10/10/2022</a:t>
            </a:fld>
            <a:endParaRPr lang="pl-PL"/>
          </a:p>
        </p:txBody>
      </p:sp>
      <p:sp>
        <p:nvSpPr>
          <p:cNvPr id="6" name="Symbol zastępczy stopki 5">
            <a:extLst>
              <a:ext uri="{FF2B5EF4-FFF2-40B4-BE49-F238E27FC236}">
                <a16:creationId xmlns:a16="http://schemas.microsoft.com/office/drawing/2014/main" id="{BE056BF8-9A9B-6B48-83AE-9B0482E10537}"/>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7" name="Symbol zastępczy numeru slajdu 6">
            <a:extLst>
              <a:ext uri="{FF2B5EF4-FFF2-40B4-BE49-F238E27FC236}">
                <a16:creationId xmlns:a16="http://schemas.microsoft.com/office/drawing/2014/main" id="{038D7CB6-B198-C84B-A147-FDCF3C042B08}"/>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8" name="Prostokąt 7">
            <a:extLst>
              <a:ext uri="{FF2B5EF4-FFF2-40B4-BE49-F238E27FC236}">
                <a16:creationId xmlns:a16="http://schemas.microsoft.com/office/drawing/2014/main" id="{AFA74613-C0C7-3A48-B072-05573695C165}"/>
              </a:ext>
            </a:extLst>
          </p:cNvPr>
          <p:cNvSpPr/>
          <p:nvPr userDrawn="1"/>
        </p:nvSpPr>
        <p:spPr>
          <a:xfrm>
            <a:off x="0" y="1690688"/>
            <a:ext cx="12192000" cy="51673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descr="Obraz zawierający obiekt na zewnątrz&#10;&#10;Opis wygenerowany automatycznie">
            <a:extLst>
              <a:ext uri="{FF2B5EF4-FFF2-40B4-BE49-F238E27FC236}">
                <a16:creationId xmlns:a16="http://schemas.microsoft.com/office/drawing/2014/main" id="{46E3F139-D050-BE4F-868D-04054B56F018}"/>
              </a:ext>
            </a:extLst>
          </p:cNvPr>
          <p:cNvPicPr>
            <a:picLocks noChangeAspect="1"/>
          </p:cNvPicPr>
          <p:nvPr userDrawn="1"/>
        </p:nvPicPr>
        <p:blipFill>
          <a:blip r:embed="rId2"/>
          <a:stretch>
            <a:fillRect/>
          </a:stretch>
        </p:blipFill>
        <p:spPr>
          <a:xfrm rot="10800000">
            <a:off x="0" y="5014163"/>
            <a:ext cx="12192000" cy="2684374"/>
          </a:xfrm>
          <a:prstGeom prst="rect">
            <a:avLst/>
          </a:prstGeom>
        </p:spPr>
      </p:pic>
    </p:spTree>
    <p:extLst>
      <p:ext uri="{BB962C8B-B14F-4D97-AF65-F5344CB8AC3E}">
        <p14:creationId xmlns:p14="http://schemas.microsoft.com/office/powerpoint/2010/main" val="2060826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s_5">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48041C-673F-5C4E-B256-EFB57322572D}"/>
              </a:ext>
            </a:extLst>
          </p:cNvPr>
          <p:cNvSpPr>
            <a:spLocks noGrp="1"/>
          </p:cNvSpPr>
          <p:nvPr>
            <p:ph type="title" hasCustomPrompt="1"/>
          </p:nvPr>
        </p:nvSpPr>
        <p:spPr>
          <a:xfrm>
            <a:off x="839788" y="365125"/>
            <a:ext cx="10515600" cy="1325563"/>
          </a:xfrm>
        </p:spPr>
        <p:txBody>
          <a:body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3" name="Symbol zastępczy tekstu 2">
            <a:extLst>
              <a:ext uri="{FF2B5EF4-FFF2-40B4-BE49-F238E27FC236}">
                <a16:creationId xmlns:a16="http://schemas.microsoft.com/office/drawing/2014/main" id="{01FF9CCB-9274-C94A-A6B7-EF05EA2FD02D}"/>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
        <p:nvSpPr>
          <p:cNvPr id="4" name="Symbol zastępczy zawartości 3">
            <a:extLst>
              <a:ext uri="{FF2B5EF4-FFF2-40B4-BE49-F238E27FC236}">
                <a16:creationId xmlns:a16="http://schemas.microsoft.com/office/drawing/2014/main" id="{2B909FF0-941C-DF40-AE96-4827872A24BC}"/>
              </a:ext>
            </a:extLst>
          </p:cNvPr>
          <p:cNvSpPr>
            <a:spLocks noGrp="1"/>
          </p:cNvSpPr>
          <p:nvPr>
            <p:ph sz="half" idx="2" hasCustomPrompt="1"/>
          </p:nvPr>
        </p:nvSpPr>
        <p:spPr>
          <a:xfrm>
            <a:off x="839788" y="2505075"/>
            <a:ext cx="5157787" cy="3684588"/>
          </a:xfrm>
        </p:spPr>
        <p:txBody>
          <a:bodyPr/>
          <a:lstStyle/>
          <a:p>
            <a:pPr lvl="0"/>
            <a:r>
              <a:rPr lang="pl-PL" dirty="0" err="1"/>
              <a:t>Click</a:t>
            </a:r>
            <a:endParaRPr lang="pl-PL" dirty="0"/>
          </a:p>
        </p:txBody>
      </p:sp>
      <p:sp>
        <p:nvSpPr>
          <p:cNvPr id="5" name="Symbol zastępczy tekstu 4">
            <a:extLst>
              <a:ext uri="{FF2B5EF4-FFF2-40B4-BE49-F238E27FC236}">
                <a16:creationId xmlns:a16="http://schemas.microsoft.com/office/drawing/2014/main" id="{FA650392-7B7D-3145-8C6B-CB30262203B1}"/>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
        <p:nvSpPr>
          <p:cNvPr id="6" name="Symbol zastępczy zawartości 5">
            <a:extLst>
              <a:ext uri="{FF2B5EF4-FFF2-40B4-BE49-F238E27FC236}">
                <a16:creationId xmlns:a16="http://schemas.microsoft.com/office/drawing/2014/main" id="{7B946B8F-AC62-1340-BC5F-32DF696DB23F}"/>
              </a:ext>
            </a:extLst>
          </p:cNvPr>
          <p:cNvSpPr>
            <a:spLocks noGrp="1"/>
          </p:cNvSpPr>
          <p:nvPr>
            <p:ph sz="quarter" idx="4" hasCustomPrompt="1"/>
          </p:nvPr>
        </p:nvSpPr>
        <p:spPr>
          <a:xfrm>
            <a:off x="6172200" y="2505075"/>
            <a:ext cx="5183188" cy="3684588"/>
          </a:xfrm>
        </p:spPr>
        <p:txBody>
          <a:bodyPr/>
          <a:lstStyle/>
          <a:p>
            <a:pPr lvl="0"/>
            <a:r>
              <a:rPr lang="pl-PL" dirty="0" err="1"/>
              <a:t>Click</a:t>
            </a:r>
            <a:endParaRPr lang="pl-PL" dirty="0"/>
          </a:p>
        </p:txBody>
      </p:sp>
      <p:sp>
        <p:nvSpPr>
          <p:cNvPr id="7" name="Symbol zastępczy daty 6">
            <a:extLst>
              <a:ext uri="{FF2B5EF4-FFF2-40B4-BE49-F238E27FC236}">
                <a16:creationId xmlns:a16="http://schemas.microsoft.com/office/drawing/2014/main" id="{975BAB6E-9C79-9B40-89A3-055A8DEA2F4E}"/>
              </a:ext>
            </a:extLst>
          </p:cNvPr>
          <p:cNvSpPr>
            <a:spLocks noGrp="1"/>
          </p:cNvSpPr>
          <p:nvPr>
            <p:ph type="dt" sz="half" idx="10"/>
          </p:nvPr>
        </p:nvSpPr>
        <p:spPr>
          <a:xfrm>
            <a:off x="838200" y="6356350"/>
            <a:ext cx="2743200" cy="365125"/>
          </a:xfrm>
          <a:prstGeom prst="rect">
            <a:avLst/>
          </a:prstGeom>
        </p:spPr>
        <p:txBody>
          <a:bodyPr/>
          <a:lstStyle/>
          <a:p>
            <a:fld id="{DDF3092A-16BB-4E28-BBE4-AE1D50DD3BC9}" type="datetime1">
              <a:rPr lang="en-US" smtClean="0"/>
              <a:t>10/10/2022</a:t>
            </a:fld>
            <a:endParaRPr lang="pl-PL"/>
          </a:p>
        </p:txBody>
      </p:sp>
      <p:sp>
        <p:nvSpPr>
          <p:cNvPr id="8" name="Symbol zastępczy stopki 7">
            <a:extLst>
              <a:ext uri="{FF2B5EF4-FFF2-40B4-BE49-F238E27FC236}">
                <a16:creationId xmlns:a16="http://schemas.microsoft.com/office/drawing/2014/main" id="{3C8683D1-B972-4A47-9E91-B3825838E78F}"/>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9" name="Symbol zastępczy numeru slajdu 8">
            <a:extLst>
              <a:ext uri="{FF2B5EF4-FFF2-40B4-BE49-F238E27FC236}">
                <a16:creationId xmlns:a16="http://schemas.microsoft.com/office/drawing/2014/main" id="{31E51FB3-B286-1448-A06E-F032CF346851}"/>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709011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_6">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AC66C2A8-0BFB-8C42-BE0E-0B1BAED43A8E}"/>
              </a:ext>
            </a:extLst>
          </p:cNvPr>
          <p:cNvSpPr/>
          <p:nvPr userDrawn="1"/>
        </p:nvSpPr>
        <p:spPr>
          <a:xfrm>
            <a:off x="0" y="-17088"/>
            <a:ext cx="12192000" cy="1707776"/>
          </a:xfrm>
          <a:prstGeom prst="rect">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1" name="Prostokąt 10">
            <a:extLst>
              <a:ext uri="{FF2B5EF4-FFF2-40B4-BE49-F238E27FC236}">
                <a16:creationId xmlns:a16="http://schemas.microsoft.com/office/drawing/2014/main" id="{1C1C0D1B-D6BE-5348-9CE1-7135E3CB727C}"/>
              </a:ext>
            </a:extLst>
          </p:cNvPr>
          <p:cNvSpPr/>
          <p:nvPr userDrawn="1"/>
        </p:nvSpPr>
        <p:spPr>
          <a:xfrm>
            <a:off x="6096001" y="1690689"/>
            <a:ext cx="3056466" cy="5167312"/>
          </a:xfrm>
          <a:prstGeom prst="rect">
            <a:avLst/>
          </a:prstGeom>
          <a:solidFill>
            <a:srgbClr val="4D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C007C402-9110-7A41-9763-B4C4BED39A2D}"/>
              </a:ext>
            </a:extLst>
          </p:cNvPr>
          <p:cNvSpPr/>
          <p:nvPr userDrawn="1"/>
        </p:nvSpPr>
        <p:spPr>
          <a:xfrm>
            <a:off x="3039534" y="1690689"/>
            <a:ext cx="3056466" cy="5167312"/>
          </a:xfrm>
          <a:prstGeom prst="rect">
            <a:avLst/>
          </a:prstGeom>
          <a:solidFill>
            <a:srgbClr val="343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10180D45-E09C-A644-9AB8-F7F634C2F822}"/>
              </a:ext>
            </a:extLst>
          </p:cNvPr>
          <p:cNvSpPr/>
          <p:nvPr userDrawn="1"/>
        </p:nvSpPr>
        <p:spPr>
          <a:xfrm>
            <a:off x="-16933" y="1690689"/>
            <a:ext cx="3056466" cy="5167312"/>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13AEA28-EDF1-F94F-A659-9FF3E36C3343}"/>
              </a:ext>
            </a:extLst>
          </p:cNvPr>
          <p:cNvSpPr/>
          <p:nvPr userDrawn="1"/>
        </p:nvSpPr>
        <p:spPr>
          <a:xfrm>
            <a:off x="9152466" y="1690689"/>
            <a:ext cx="3056466" cy="5167312"/>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11427"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3" name="Symbol zastępczy zawartości 3">
            <a:extLst>
              <a:ext uri="{FF2B5EF4-FFF2-40B4-BE49-F238E27FC236}">
                <a16:creationId xmlns:a16="http://schemas.microsoft.com/office/drawing/2014/main" id="{5CC40121-C397-7B47-8430-8B42B6B8AF51}"/>
              </a:ext>
            </a:extLst>
          </p:cNvPr>
          <p:cNvSpPr>
            <a:spLocks noGrp="1"/>
          </p:cNvSpPr>
          <p:nvPr>
            <p:ph sz="half" idx="10" hasCustomPrompt="1"/>
          </p:nvPr>
        </p:nvSpPr>
        <p:spPr>
          <a:xfrm>
            <a:off x="3507554"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4" name="Symbol zastępczy zawartości 3">
            <a:extLst>
              <a:ext uri="{FF2B5EF4-FFF2-40B4-BE49-F238E27FC236}">
                <a16:creationId xmlns:a16="http://schemas.microsoft.com/office/drawing/2014/main" id="{3C351B2C-B74E-C84C-8A5A-87CFF57B84C9}"/>
              </a:ext>
            </a:extLst>
          </p:cNvPr>
          <p:cNvSpPr>
            <a:spLocks noGrp="1"/>
          </p:cNvSpPr>
          <p:nvPr>
            <p:ph sz="half" idx="11" hasCustomPrompt="1"/>
          </p:nvPr>
        </p:nvSpPr>
        <p:spPr>
          <a:xfrm>
            <a:off x="6507428"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5" name="Symbol zastępczy zawartości 3">
            <a:extLst>
              <a:ext uri="{FF2B5EF4-FFF2-40B4-BE49-F238E27FC236}">
                <a16:creationId xmlns:a16="http://schemas.microsoft.com/office/drawing/2014/main" id="{5F0F6F5C-559A-404E-A3C3-C24FD354DED5}"/>
              </a:ext>
            </a:extLst>
          </p:cNvPr>
          <p:cNvSpPr>
            <a:spLocks noGrp="1"/>
          </p:cNvSpPr>
          <p:nvPr>
            <p:ph sz="half" idx="12" hasCustomPrompt="1"/>
          </p:nvPr>
        </p:nvSpPr>
        <p:spPr>
          <a:xfrm>
            <a:off x="9619596" y="1991728"/>
            <a:ext cx="2199745"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1019859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_6b">
    <p:spTree>
      <p:nvGrpSpPr>
        <p:cNvPr id="1" name=""/>
        <p:cNvGrpSpPr/>
        <p:nvPr/>
      </p:nvGrpSpPr>
      <p:grpSpPr>
        <a:xfrm>
          <a:off x="0" y="0"/>
          <a:ext cx="0" cy="0"/>
          <a:chOff x="0" y="0"/>
          <a:chExt cx="0" cy="0"/>
        </a:xfrm>
      </p:grpSpPr>
      <p:sp>
        <p:nvSpPr>
          <p:cNvPr id="33" name="Prostokąt 32">
            <a:extLst>
              <a:ext uri="{FF2B5EF4-FFF2-40B4-BE49-F238E27FC236}">
                <a16:creationId xmlns:a16="http://schemas.microsoft.com/office/drawing/2014/main" id="{0F9C3A3C-6DF1-E147-8072-5241F8302CF7}"/>
              </a:ext>
            </a:extLst>
          </p:cNvPr>
          <p:cNvSpPr/>
          <p:nvPr userDrawn="1"/>
        </p:nvSpPr>
        <p:spPr>
          <a:xfrm>
            <a:off x="0" y="-17088"/>
            <a:ext cx="12192000" cy="1707776"/>
          </a:xfrm>
          <a:prstGeom prst="rect">
            <a:avLst/>
          </a:prstGeom>
          <a:solidFill>
            <a:srgbClr val="1216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1BAB5294-1F51-044B-885A-52C775E30F2D}"/>
              </a:ext>
            </a:extLst>
          </p:cNvPr>
          <p:cNvSpPr/>
          <p:nvPr userDrawn="1"/>
        </p:nvSpPr>
        <p:spPr>
          <a:xfrm>
            <a:off x="-1" y="1690688"/>
            <a:ext cx="4066500" cy="5167312"/>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9D05A03D-09D5-594D-8D21-0AEC0F3BF058}"/>
              </a:ext>
            </a:extLst>
          </p:cNvPr>
          <p:cNvSpPr/>
          <p:nvPr userDrawn="1"/>
        </p:nvSpPr>
        <p:spPr>
          <a:xfrm>
            <a:off x="8125503" y="1690688"/>
            <a:ext cx="4066500" cy="5167312"/>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E6AF48B-4EAF-8C4B-8492-67E5D785F5CD}"/>
              </a:ext>
            </a:extLst>
          </p:cNvPr>
          <p:cNvSpPr/>
          <p:nvPr userDrawn="1"/>
        </p:nvSpPr>
        <p:spPr>
          <a:xfrm>
            <a:off x="4063186" y="1690688"/>
            <a:ext cx="4066500" cy="5167312"/>
          </a:xfrm>
          <a:prstGeom prst="rect">
            <a:avLst/>
          </a:prstGeom>
          <a:solidFill>
            <a:srgbClr val="4D53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97602"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1" name="Symbol zastępczy zawartości 3">
            <a:extLst>
              <a:ext uri="{FF2B5EF4-FFF2-40B4-BE49-F238E27FC236}">
                <a16:creationId xmlns:a16="http://schemas.microsoft.com/office/drawing/2014/main" id="{E60D1D16-68E5-CA48-93B8-F08D9374BFE2}"/>
              </a:ext>
            </a:extLst>
          </p:cNvPr>
          <p:cNvSpPr>
            <a:spLocks noGrp="1"/>
          </p:cNvSpPr>
          <p:nvPr>
            <p:ph sz="half" idx="10" hasCustomPrompt="1"/>
          </p:nvPr>
        </p:nvSpPr>
        <p:spPr>
          <a:xfrm>
            <a:off x="4572061"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2" name="Symbol zastępczy zawartości 3">
            <a:extLst>
              <a:ext uri="{FF2B5EF4-FFF2-40B4-BE49-F238E27FC236}">
                <a16:creationId xmlns:a16="http://schemas.microsoft.com/office/drawing/2014/main" id="{754AD108-3648-D843-A0BA-34BF354521CF}"/>
              </a:ext>
            </a:extLst>
          </p:cNvPr>
          <p:cNvSpPr>
            <a:spLocks noGrp="1"/>
          </p:cNvSpPr>
          <p:nvPr>
            <p:ph sz="half" idx="11" hasCustomPrompt="1"/>
          </p:nvPr>
        </p:nvSpPr>
        <p:spPr>
          <a:xfrm>
            <a:off x="8659967" y="2260669"/>
            <a:ext cx="3067981" cy="42322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307205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3079532" y="2207219"/>
            <a:ext cx="7918104" cy="2007097"/>
          </a:xfrm>
        </p:spPr>
        <p:txBody>
          <a:bodyPr anchor="ctr" anchorCtr="0"/>
          <a:lstStyle>
            <a:lvl1pPr algn="r">
              <a:defRPr sz="6000">
                <a:latin typeface="IBM Plex Sans" panose="020B0503050203000203" pitchFamily="34" charset="0"/>
              </a:defRPr>
            </a:lvl1pPr>
          </a:lstStyle>
          <a:p>
            <a:r>
              <a:rPr lang="pl-PL" dirty="0"/>
              <a:t>Presentation </a:t>
            </a:r>
            <a:r>
              <a:rPr lang="pl-PL" dirty="0" err="1"/>
              <a:t>Title</a:t>
            </a:r>
            <a:endParaRPr lang="pl-PL" dirty="0"/>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3079532" y="4330170"/>
            <a:ext cx="7918104" cy="1284817"/>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Name</a:t>
            </a:r>
            <a:endParaRPr lang="pl-PL" dirty="0"/>
          </a:p>
        </p:txBody>
      </p:sp>
      <p:pic>
        <p:nvPicPr>
          <p:cNvPr id="5" name="Obraz 4" descr="Obraz zawierający ciemny&#10;&#10;Opis wygenerowany automatycznie">
            <a:extLst>
              <a:ext uri="{FF2B5EF4-FFF2-40B4-BE49-F238E27FC236}">
                <a16:creationId xmlns:a16="http://schemas.microsoft.com/office/drawing/2014/main" id="{9AFFC29D-2984-C44A-8FC3-7E31CB530D8C}"/>
              </a:ext>
            </a:extLst>
          </p:cNvPr>
          <p:cNvPicPr>
            <a:picLocks noChangeAspect="1"/>
          </p:cNvPicPr>
          <p:nvPr userDrawn="1"/>
        </p:nvPicPr>
        <p:blipFill>
          <a:blip r:embed="rId2"/>
          <a:stretch>
            <a:fillRect/>
          </a:stretch>
        </p:blipFill>
        <p:spPr>
          <a:xfrm rot="16200000">
            <a:off x="-2810493" y="2630573"/>
            <a:ext cx="6956968" cy="1594221"/>
          </a:xfrm>
          <a:prstGeom prst="rect">
            <a:avLst/>
          </a:prstGeom>
        </p:spPr>
      </p:pic>
    </p:spTree>
    <p:extLst>
      <p:ext uri="{BB962C8B-B14F-4D97-AF65-F5344CB8AC3E}">
        <p14:creationId xmlns:p14="http://schemas.microsoft.com/office/powerpoint/2010/main" val="35145887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_7">
    <p:spTree>
      <p:nvGrpSpPr>
        <p:cNvPr id="1" name=""/>
        <p:cNvGrpSpPr/>
        <p:nvPr/>
      </p:nvGrpSpPr>
      <p:grpSpPr>
        <a:xfrm>
          <a:off x="0" y="0"/>
          <a:ext cx="0" cy="0"/>
          <a:chOff x="0" y="0"/>
          <a:chExt cx="0" cy="0"/>
        </a:xfrm>
      </p:grpSpPr>
      <p:sp>
        <p:nvSpPr>
          <p:cNvPr id="12" name="Prostokąt 11">
            <a:extLst>
              <a:ext uri="{FF2B5EF4-FFF2-40B4-BE49-F238E27FC236}">
                <a16:creationId xmlns:a16="http://schemas.microsoft.com/office/drawing/2014/main" id="{FEDF00B7-D55C-4349-AA7E-3F515B82314D}"/>
              </a:ext>
            </a:extLst>
          </p:cNvPr>
          <p:cNvSpPr/>
          <p:nvPr userDrawn="1"/>
        </p:nvSpPr>
        <p:spPr>
          <a:xfrm>
            <a:off x="0" y="-17088"/>
            <a:ext cx="12192000" cy="170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1" name="Prostokąt 10">
            <a:extLst>
              <a:ext uri="{FF2B5EF4-FFF2-40B4-BE49-F238E27FC236}">
                <a16:creationId xmlns:a16="http://schemas.microsoft.com/office/drawing/2014/main" id="{1C1C0D1B-D6BE-5348-9CE1-7135E3CB727C}"/>
              </a:ext>
            </a:extLst>
          </p:cNvPr>
          <p:cNvSpPr/>
          <p:nvPr userDrawn="1"/>
        </p:nvSpPr>
        <p:spPr>
          <a:xfrm>
            <a:off x="6096001" y="1690689"/>
            <a:ext cx="3056466" cy="5167312"/>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Prostokąt 17">
            <a:extLst>
              <a:ext uri="{FF2B5EF4-FFF2-40B4-BE49-F238E27FC236}">
                <a16:creationId xmlns:a16="http://schemas.microsoft.com/office/drawing/2014/main" id="{C007C402-9110-7A41-9763-B4C4BED39A2D}"/>
              </a:ext>
            </a:extLst>
          </p:cNvPr>
          <p:cNvSpPr/>
          <p:nvPr userDrawn="1"/>
        </p:nvSpPr>
        <p:spPr>
          <a:xfrm>
            <a:off x="3039534" y="1690689"/>
            <a:ext cx="3056466" cy="5167312"/>
          </a:xfrm>
          <a:prstGeom prst="rect">
            <a:avLst/>
          </a:prstGeom>
          <a:solidFill>
            <a:srgbClr val="D2A1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Prostokąt 18">
            <a:extLst>
              <a:ext uri="{FF2B5EF4-FFF2-40B4-BE49-F238E27FC236}">
                <a16:creationId xmlns:a16="http://schemas.microsoft.com/office/drawing/2014/main" id="{10180D45-E09C-A644-9AB8-F7F634C2F822}"/>
              </a:ext>
            </a:extLst>
          </p:cNvPr>
          <p:cNvSpPr/>
          <p:nvPr userDrawn="1"/>
        </p:nvSpPr>
        <p:spPr>
          <a:xfrm>
            <a:off x="-16933" y="1690689"/>
            <a:ext cx="3056466" cy="5167312"/>
          </a:xfrm>
          <a:prstGeom prst="rect">
            <a:avLst/>
          </a:prstGeom>
          <a:solidFill>
            <a:srgbClr val="B2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 name="Prostokąt 19">
            <a:extLst>
              <a:ext uri="{FF2B5EF4-FFF2-40B4-BE49-F238E27FC236}">
                <a16:creationId xmlns:a16="http://schemas.microsoft.com/office/drawing/2014/main" id="{C13AEA28-EDF1-F94F-A659-9FF3E36C3343}"/>
              </a:ext>
            </a:extLst>
          </p:cNvPr>
          <p:cNvSpPr/>
          <p:nvPr userDrawn="1"/>
        </p:nvSpPr>
        <p:spPr>
          <a:xfrm>
            <a:off x="9152466" y="1690689"/>
            <a:ext cx="3056466" cy="5167312"/>
          </a:xfrm>
          <a:prstGeom prst="rect">
            <a:avLst/>
          </a:prstGeom>
          <a:solidFill>
            <a:srgbClr val="FDD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11427"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3" name="Symbol zastępczy zawartości 3">
            <a:extLst>
              <a:ext uri="{FF2B5EF4-FFF2-40B4-BE49-F238E27FC236}">
                <a16:creationId xmlns:a16="http://schemas.microsoft.com/office/drawing/2014/main" id="{5CC40121-C397-7B47-8430-8B42B6B8AF51}"/>
              </a:ext>
            </a:extLst>
          </p:cNvPr>
          <p:cNvSpPr>
            <a:spLocks noGrp="1"/>
          </p:cNvSpPr>
          <p:nvPr>
            <p:ph sz="half" idx="10" hasCustomPrompt="1"/>
          </p:nvPr>
        </p:nvSpPr>
        <p:spPr>
          <a:xfrm>
            <a:off x="3507554"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4" name="Symbol zastępczy zawartości 3">
            <a:extLst>
              <a:ext uri="{FF2B5EF4-FFF2-40B4-BE49-F238E27FC236}">
                <a16:creationId xmlns:a16="http://schemas.microsoft.com/office/drawing/2014/main" id="{3C351B2C-B74E-C84C-8A5A-87CFF57B84C9}"/>
              </a:ext>
            </a:extLst>
          </p:cNvPr>
          <p:cNvSpPr>
            <a:spLocks noGrp="1"/>
          </p:cNvSpPr>
          <p:nvPr>
            <p:ph sz="half" idx="11" hasCustomPrompt="1"/>
          </p:nvPr>
        </p:nvSpPr>
        <p:spPr>
          <a:xfrm>
            <a:off x="6507428"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25" name="Symbol zastępczy zawartości 3">
            <a:extLst>
              <a:ext uri="{FF2B5EF4-FFF2-40B4-BE49-F238E27FC236}">
                <a16:creationId xmlns:a16="http://schemas.microsoft.com/office/drawing/2014/main" id="{5F0F6F5C-559A-404E-A3C3-C24FD354DED5}"/>
              </a:ext>
            </a:extLst>
          </p:cNvPr>
          <p:cNvSpPr>
            <a:spLocks noGrp="1"/>
          </p:cNvSpPr>
          <p:nvPr>
            <p:ph sz="half" idx="12" hasCustomPrompt="1"/>
          </p:nvPr>
        </p:nvSpPr>
        <p:spPr>
          <a:xfrm>
            <a:off x="9619596" y="1991728"/>
            <a:ext cx="2199745" cy="3684588"/>
          </a:xfrm>
        </p:spPr>
        <p:txBody>
          <a:bodyPr/>
          <a:lstStyle>
            <a:lvl1pPr>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4096685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_7b">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FD434B62-E99B-824E-8F00-D9A6464FF88E}"/>
              </a:ext>
            </a:extLst>
          </p:cNvPr>
          <p:cNvSpPr/>
          <p:nvPr userDrawn="1"/>
        </p:nvSpPr>
        <p:spPr>
          <a:xfrm>
            <a:off x="0" y="-17088"/>
            <a:ext cx="12192000" cy="170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Prostokąt 14">
            <a:extLst>
              <a:ext uri="{FF2B5EF4-FFF2-40B4-BE49-F238E27FC236}">
                <a16:creationId xmlns:a16="http://schemas.microsoft.com/office/drawing/2014/main" id="{1BAB5294-1F51-044B-885A-52C775E30F2D}"/>
              </a:ext>
            </a:extLst>
          </p:cNvPr>
          <p:cNvSpPr/>
          <p:nvPr userDrawn="1"/>
        </p:nvSpPr>
        <p:spPr>
          <a:xfrm>
            <a:off x="-1" y="1690688"/>
            <a:ext cx="4066500" cy="5167312"/>
          </a:xfrm>
          <a:prstGeom prst="rect">
            <a:avLst/>
          </a:prstGeom>
          <a:solidFill>
            <a:srgbClr val="B28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Prostokąt 28">
            <a:extLst>
              <a:ext uri="{FF2B5EF4-FFF2-40B4-BE49-F238E27FC236}">
                <a16:creationId xmlns:a16="http://schemas.microsoft.com/office/drawing/2014/main" id="{9D05A03D-09D5-594D-8D21-0AEC0F3BF058}"/>
              </a:ext>
            </a:extLst>
          </p:cNvPr>
          <p:cNvSpPr/>
          <p:nvPr userDrawn="1"/>
        </p:nvSpPr>
        <p:spPr>
          <a:xfrm>
            <a:off x="8125503" y="1690688"/>
            <a:ext cx="4066500" cy="5167312"/>
          </a:xfrm>
          <a:prstGeom prst="rect">
            <a:avLst/>
          </a:prstGeom>
          <a:solidFill>
            <a:srgbClr val="FDD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Prostokąt 29">
            <a:extLst>
              <a:ext uri="{FF2B5EF4-FFF2-40B4-BE49-F238E27FC236}">
                <a16:creationId xmlns:a16="http://schemas.microsoft.com/office/drawing/2014/main" id="{6E6AF48B-4EAF-8C4B-8492-67E5D785F5CD}"/>
              </a:ext>
            </a:extLst>
          </p:cNvPr>
          <p:cNvSpPr/>
          <p:nvPr userDrawn="1"/>
        </p:nvSpPr>
        <p:spPr>
          <a:xfrm>
            <a:off x="4063186" y="1690688"/>
            <a:ext cx="4066500" cy="5167312"/>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F52BD1B3-C12C-BD41-A2A9-FFFDD2E1F59F}"/>
              </a:ext>
            </a:extLst>
          </p:cNvPr>
          <p:cNvSpPr>
            <a:spLocks noGrp="1"/>
          </p:cNvSpPr>
          <p:nvPr>
            <p:ph type="title" hasCustomPrompt="1"/>
          </p:nvPr>
        </p:nvSpPr>
        <p:spPr/>
        <p:txBody>
          <a:bodyPr/>
          <a:lstStyle>
            <a:lvl1pPr>
              <a:defRPr b="1" i="0">
                <a:solidFill>
                  <a:schemeClr val="bg1"/>
                </a:solidFill>
                <a:latin typeface="IBM Plex Sans"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22" name="Symbol zastępczy zawartości 3">
            <a:extLst>
              <a:ext uri="{FF2B5EF4-FFF2-40B4-BE49-F238E27FC236}">
                <a16:creationId xmlns:a16="http://schemas.microsoft.com/office/drawing/2014/main" id="{F72A5DA8-81DF-2846-A07B-740B1C57B46E}"/>
              </a:ext>
            </a:extLst>
          </p:cNvPr>
          <p:cNvSpPr>
            <a:spLocks noGrp="1"/>
          </p:cNvSpPr>
          <p:nvPr>
            <p:ph sz="half" idx="2" hasCustomPrompt="1"/>
          </p:nvPr>
        </p:nvSpPr>
        <p:spPr>
          <a:xfrm>
            <a:off x="497602"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1" name="Symbol zastępczy zawartości 3">
            <a:extLst>
              <a:ext uri="{FF2B5EF4-FFF2-40B4-BE49-F238E27FC236}">
                <a16:creationId xmlns:a16="http://schemas.microsoft.com/office/drawing/2014/main" id="{E60D1D16-68E5-CA48-93B8-F08D9374BFE2}"/>
              </a:ext>
            </a:extLst>
          </p:cNvPr>
          <p:cNvSpPr>
            <a:spLocks noGrp="1"/>
          </p:cNvSpPr>
          <p:nvPr>
            <p:ph sz="half" idx="10" hasCustomPrompt="1"/>
          </p:nvPr>
        </p:nvSpPr>
        <p:spPr>
          <a:xfrm>
            <a:off x="4572061"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
        <p:nvSpPr>
          <p:cNvPr id="32" name="Symbol zastępczy zawartości 3">
            <a:extLst>
              <a:ext uri="{FF2B5EF4-FFF2-40B4-BE49-F238E27FC236}">
                <a16:creationId xmlns:a16="http://schemas.microsoft.com/office/drawing/2014/main" id="{754AD108-3648-D843-A0BA-34BF354521CF}"/>
              </a:ext>
            </a:extLst>
          </p:cNvPr>
          <p:cNvSpPr>
            <a:spLocks noGrp="1"/>
          </p:cNvSpPr>
          <p:nvPr>
            <p:ph sz="half" idx="11" hasCustomPrompt="1"/>
          </p:nvPr>
        </p:nvSpPr>
        <p:spPr>
          <a:xfrm>
            <a:off x="8659967" y="2260669"/>
            <a:ext cx="3067981" cy="4232206"/>
          </a:xfrm>
        </p:spPr>
        <p:txBody>
          <a:bodyPr/>
          <a:lstStyle>
            <a:lvl1pPr>
              <a:defRPr>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err="1"/>
              <a:t>Click</a:t>
            </a:r>
            <a:endParaRPr lang="pl-PL" dirty="0"/>
          </a:p>
        </p:txBody>
      </p:sp>
    </p:spTree>
    <p:extLst>
      <p:ext uri="{BB962C8B-B14F-4D97-AF65-F5344CB8AC3E}">
        <p14:creationId xmlns:p14="http://schemas.microsoft.com/office/powerpoint/2010/main" val="18084958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356925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6102016" y="0"/>
            <a:ext cx="6096000" cy="6858000"/>
          </a:xfrm>
          <a:prstGeom prst="rect">
            <a:avLst/>
          </a:prstGeom>
          <a:solidFill>
            <a:srgbClr val="683C1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solidFill>
                  <a:schemeClr val="bg1"/>
                </a:solidFill>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6731569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2850776"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1" y="365125"/>
            <a:ext cx="1878106" cy="1324800"/>
          </a:xfrm>
        </p:spPr>
        <p:txBody>
          <a:bodyPr anchor="t" anchorCtr="0">
            <a:normAutofit/>
          </a:bodyPr>
          <a:lstStyle>
            <a:lvl1pPr>
              <a:defRPr sz="3200"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3056729" y="365124"/>
            <a:ext cx="8763235" cy="623738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8" name="Obraz 7">
            <a:extLst>
              <a:ext uri="{FF2B5EF4-FFF2-40B4-BE49-F238E27FC236}">
                <a16:creationId xmlns:a16="http://schemas.microsoft.com/office/drawing/2014/main" id="{D543D28D-73BB-0E41-AD35-ECB58AF556C7}"/>
              </a:ext>
            </a:extLst>
          </p:cNvPr>
          <p:cNvPicPr>
            <a:picLocks noChangeAspect="1"/>
          </p:cNvPicPr>
          <p:nvPr userDrawn="1"/>
        </p:nvPicPr>
        <p:blipFill>
          <a:blip r:embed="rId2"/>
          <a:stretch>
            <a:fillRect/>
          </a:stretch>
        </p:blipFill>
        <p:spPr>
          <a:xfrm>
            <a:off x="2002361" y="2745828"/>
            <a:ext cx="1696830" cy="1665452"/>
          </a:xfrm>
          <a:prstGeom prst="rect">
            <a:avLst/>
          </a:prstGeom>
        </p:spPr>
      </p:pic>
    </p:spTree>
    <p:extLst>
      <p:ext uri="{BB962C8B-B14F-4D97-AF65-F5344CB8AC3E}">
        <p14:creationId xmlns:p14="http://schemas.microsoft.com/office/powerpoint/2010/main" val="1622091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2850776" cy="6858000"/>
          </a:xfrm>
          <a:prstGeom prst="rect">
            <a:avLst/>
          </a:prstGeom>
          <a:solidFill>
            <a:srgbClr val="F1C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1" y="365125"/>
            <a:ext cx="1878106" cy="1324800"/>
          </a:xfrm>
        </p:spPr>
        <p:txBody>
          <a:bodyPr anchor="t" anchorCtr="0">
            <a:normAutofit/>
          </a:bodyPr>
          <a:lstStyle>
            <a:lvl1pPr>
              <a:defRPr sz="3200" b="1" i="0">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3056729" y="365124"/>
            <a:ext cx="8763235" cy="623738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3186543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bg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a:extLst>
              <a:ext uri="{FF2B5EF4-FFF2-40B4-BE49-F238E27FC236}">
                <a16:creationId xmlns:a16="http://schemas.microsoft.com/office/drawing/2014/main" id="{63F0FB88-3125-4A4B-A2C1-B4D8B1B2820F}"/>
              </a:ext>
            </a:extLst>
          </p:cNvPr>
          <p:cNvPicPr>
            <a:picLocks noChangeAspect="1"/>
          </p:cNvPicPr>
          <p:nvPr userDrawn="1"/>
        </p:nvPicPr>
        <p:blipFill>
          <a:blip r:embed="rId2"/>
          <a:stretch>
            <a:fillRect/>
          </a:stretch>
        </p:blipFill>
        <p:spPr>
          <a:xfrm>
            <a:off x="1689376" y="2374900"/>
            <a:ext cx="2717248" cy="2667000"/>
          </a:xfrm>
          <a:prstGeom prst="rect">
            <a:avLst/>
          </a:prstGeom>
        </p:spPr>
      </p:pic>
    </p:spTree>
    <p:extLst>
      <p:ext uri="{BB962C8B-B14F-4D97-AF65-F5344CB8AC3E}">
        <p14:creationId xmlns:p14="http://schemas.microsoft.com/office/powerpoint/2010/main" val="3511179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bg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3211400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_11">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BDA228F5-F7F9-654B-9E14-A11707BBF704}"/>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838200" y="365125"/>
            <a:ext cx="4808621" cy="1325563"/>
          </a:xfrm>
        </p:spPr>
        <p:txBody>
          <a:bodyPr anchor="t" anchorCtr="0"/>
          <a:lstStyle>
            <a:lvl1pPr>
              <a:defRPr b="1" i="0">
                <a:solidFill>
                  <a:schemeClr val="tx1"/>
                </a:solidFill>
                <a:latin typeface="IBM Plex Sans" panose="020B0503050203000203" pitchFamily="34" charset="0"/>
              </a:defRPr>
            </a:lvl1pPr>
          </a:lstStyle>
          <a:p>
            <a:r>
              <a:rPr lang="pl-PL" dirty="0" err="1"/>
              <a:t>Click</a:t>
            </a:r>
            <a:endParaRPr lang="pl-PL" dirty="0"/>
          </a:p>
        </p:txBody>
      </p:sp>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6364706" y="365125"/>
            <a:ext cx="5570620" cy="587291"/>
          </a:xfrm>
        </p:spPr>
        <p:txBody>
          <a:bodyPr anchor="t" anchorCtr="0"/>
          <a:lstStyle>
            <a:lvl1pPr marL="0" indent="0" algn="l">
              <a:buNone/>
              <a:defRPr sz="2400" b="0" i="0">
                <a:solidFill>
                  <a:schemeClr val="bg1"/>
                </a:solidFill>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spTree>
    <p:extLst>
      <p:ext uri="{BB962C8B-B14F-4D97-AF65-F5344CB8AC3E}">
        <p14:creationId xmlns:p14="http://schemas.microsoft.com/office/powerpoint/2010/main" val="846641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s_11">
    <p:spTree>
      <p:nvGrpSpPr>
        <p:cNvPr id="1" name=""/>
        <p:cNvGrpSpPr/>
        <p:nvPr/>
      </p:nvGrpSpPr>
      <p:grpSpPr>
        <a:xfrm>
          <a:off x="0" y="0"/>
          <a:ext cx="0" cy="0"/>
          <a:chOff x="0" y="0"/>
          <a:chExt cx="0" cy="0"/>
        </a:xfrm>
      </p:grpSpPr>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1752600" y="365125"/>
            <a:ext cx="10121153" cy="6358404"/>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descr="Obraz zawierający ciemny&#10;&#10;Opis wygenerowany automatycznie">
            <a:extLst>
              <a:ext uri="{FF2B5EF4-FFF2-40B4-BE49-F238E27FC236}">
                <a16:creationId xmlns:a16="http://schemas.microsoft.com/office/drawing/2014/main" id="{FB6718A3-1AB8-1040-B011-780194D7A3B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rot="16200000">
            <a:off x="-2810493" y="2630573"/>
            <a:ext cx="6956968" cy="1594221"/>
          </a:xfrm>
          <a:prstGeom prst="rect">
            <a:avLst/>
          </a:prstGeom>
        </p:spPr>
      </p:pic>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0" y="365125"/>
            <a:ext cx="1465102" cy="1324800"/>
          </a:xfrm>
        </p:spPr>
        <p:txBody>
          <a:bodyPr anchor="t" anchorCtr="0">
            <a:normAutofit/>
          </a:bodyPr>
          <a:lstStyle>
            <a:lvl1pPr>
              <a:defRPr sz="3200" b="1" i="0">
                <a:solidFill>
                  <a:schemeClr val="bg1"/>
                </a:solidFill>
                <a:latin typeface="IBM Plex Sans" panose="020B0503050203000203" pitchFamily="34" charset="0"/>
              </a:defRPr>
            </a:lvl1pPr>
          </a:lstStyle>
          <a:p>
            <a:r>
              <a:rPr lang="pl-PL" dirty="0" err="1"/>
              <a:t>Click</a:t>
            </a:r>
            <a:endParaRPr lang="pl-PL" dirty="0"/>
          </a:p>
        </p:txBody>
      </p:sp>
    </p:spTree>
    <p:extLst>
      <p:ext uri="{BB962C8B-B14F-4D97-AF65-F5344CB8AC3E}">
        <p14:creationId xmlns:p14="http://schemas.microsoft.com/office/powerpoint/2010/main" val="1968350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_1">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4F75E-076A-C94D-9E4A-7120A10E2043}"/>
              </a:ext>
            </a:extLst>
          </p:cNvPr>
          <p:cNvSpPr>
            <a:spLocks noGrp="1"/>
          </p:cNvSpPr>
          <p:nvPr>
            <p:ph type="ctrTitle" hasCustomPrompt="1"/>
          </p:nvPr>
        </p:nvSpPr>
        <p:spPr>
          <a:xfrm>
            <a:off x="1524000" y="1122363"/>
            <a:ext cx="9144000" cy="2387600"/>
          </a:xfrm>
        </p:spPr>
        <p:txBody>
          <a:bodyPr anchor="b"/>
          <a:lstStyle>
            <a:lvl1pPr algn="ctr">
              <a:defRPr sz="6000">
                <a:latin typeface="IBM Plex Sans" panose="020B0503050203000203" pitchFamily="34" charset="0"/>
              </a:defRPr>
            </a:lvl1pPr>
          </a:lstStyle>
          <a:p>
            <a:r>
              <a:rPr lang="pl-PL" dirty="0" err="1"/>
              <a:t>Click</a:t>
            </a:r>
            <a:endParaRPr lang="pl-PL" dirty="0"/>
          </a:p>
        </p:txBody>
      </p:sp>
      <p:sp>
        <p:nvSpPr>
          <p:cNvPr id="3" name="Podtytuł 2">
            <a:extLst>
              <a:ext uri="{FF2B5EF4-FFF2-40B4-BE49-F238E27FC236}">
                <a16:creationId xmlns:a16="http://schemas.microsoft.com/office/drawing/2014/main" id="{E51BCDFA-40D2-104F-AF12-2122100D93F9}"/>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err="1"/>
              <a:t>Click</a:t>
            </a:r>
            <a:endParaRPr lang="pl-PL" dirty="0"/>
          </a:p>
        </p:txBody>
      </p:sp>
      <p:sp>
        <p:nvSpPr>
          <p:cNvPr id="4" name="Symbol zastępczy daty 3">
            <a:extLst>
              <a:ext uri="{FF2B5EF4-FFF2-40B4-BE49-F238E27FC236}">
                <a16:creationId xmlns:a16="http://schemas.microsoft.com/office/drawing/2014/main" id="{F45B6EE2-0827-A942-B670-D3DF8AA5C0C4}"/>
              </a:ext>
            </a:extLst>
          </p:cNvPr>
          <p:cNvSpPr>
            <a:spLocks noGrp="1"/>
          </p:cNvSpPr>
          <p:nvPr>
            <p:ph type="dt" sz="half" idx="10"/>
          </p:nvPr>
        </p:nvSpPr>
        <p:spPr>
          <a:xfrm>
            <a:off x="838200" y="6356350"/>
            <a:ext cx="2743200" cy="365125"/>
          </a:xfrm>
          <a:prstGeom prst="rect">
            <a:avLst/>
          </a:prstGeom>
        </p:spPr>
        <p:txBody>
          <a:bodyPr/>
          <a:lstStyle/>
          <a:p>
            <a:fld id="{1FAE1B9C-52EE-41A7-B1AE-AB53AA421422}" type="datetime1">
              <a:rPr lang="en-US" smtClean="0"/>
              <a:t>10/10/2022</a:t>
            </a:fld>
            <a:endParaRPr lang="pl-PL"/>
          </a:p>
        </p:txBody>
      </p:sp>
      <p:sp>
        <p:nvSpPr>
          <p:cNvPr id="5" name="Symbol zastępczy stopki 4">
            <a:extLst>
              <a:ext uri="{FF2B5EF4-FFF2-40B4-BE49-F238E27FC236}">
                <a16:creationId xmlns:a16="http://schemas.microsoft.com/office/drawing/2014/main" id="{9AAAAE36-9DD1-D246-ABD4-5BC561688A41}"/>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3A996CB0-F310-FB4F-A137-100614361766}"/>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1444829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s_11">
    <p:spTree>
      <p:nvGrpSpPr>
        <p:cNvPr id="1" name=""/>
        <p:cNvGrpSpPr/>
        <p:nvPr/>
      </p:nvGrpSpPr>
      <p:grpSpPr>
        <a:xfrm>
          <a:off x="0" y="0"/>
          <a:ext cx="0" cy="0"/>
          <a:chOff x="0" y="0"/>
          <a:chExt cx="0" cy="0"/>
        </a:xfrm>
      </p:grpSpPr>
      <p:sp>
        <p:nvSpPr>
          <p:cNvPr id="7" name="Symbol zastępczy tekstu 4">
            <a:extLst>
              <a:ext uri="{FF2B5EF4-FFF2-40B4-BE49-F238E27FC236}">
                <a16:creationId xmlns:a16="http://schemas.microsoft.com/office/drawing/2014/main" id="{E2387205-D15D-B54C-B26F-AA1466D51F3A}"/>
              </a:ext>
            </a:extLst>
          </p:cNvPr>
          <p:cNvSpPr>
            <a:spLocks noGrp="1"/>
          </p:cNvSpPr>
          <p:nvPr>
            <p:ph type="body" sz="quarter" idx="3" hasCustomPrompt="1"/>
          </p:nvPr>
        </p:nvSpPr>
        <p:spPr>
          <a:xfrm>
            <a:off x="1752600" y="365125"/>
            <a:ext cx="10121153" cy="6358404"/>
          </a:xfrm>
        </p:spPr>
        <p:txBody>
          <a:bodyPr anchor="t" anchorCtr="0"/>
          <a:lstStyle>
            <a:lvl1pPr marL="0" indent="0" algn="l">
              <a:buNone/>
              <a:defRPr sz="2400" b="0" i="0">
                <a:latin typeface="IBM Plex Sans" panose="020B050305020300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err="1"/>
              <a:t>Click</a:t>
            </a:r>
            <a:endParaRPr lang="pl-PL" dirty="0"/>
          </a:p>
        </p:txBody>
      </p:sp>
      <p:pic>
        <p:nvPicPr>
          <p:cNvPr id="3" name="Obraz 2" descr="Obraz zawierający ciemny&#10;&#10;Opis wygenerowany automatycznie">
            <a:extLst>
              <a:ext uri="{FF2B5EF4-FFF2-40B4-BE49-F238E27FC236}">
                <a16:creationId xmlns:a16="http://schemas.microsoft.com/office/drawing/2014/main" id="{FB6718A3-1AB8-1040-B011-780194D7A3B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5000"/>
                    </a14:imgEffect>
                  </a14:imgLayer>
                </a14:imgProps>
              </a:ext>
            </a:extLst>
          </a:blip>
          <a:stretch>
            <a:fillRect/>
          </a:stretch>
        </p:blipFill>
        <p:spPr>
          <a:xfrm rot="16200000">
            <a:off x="-2810493" y="2630573"/>
            <a:ext cx="6956968" cy="1594221"/>
          </a:xfrm>
          <a:prstGeom prst="rect">
            <a:avLst/>
          </a:prstGeom>
        </p:spPr>
      </p:pic>
      <p:sp>
        <p:nvSpPr>
          <p:cNvPr id="6" name="Tytuł 1">
            <a:extLst>
              <a:ext uri="{FF2B5EF4-FFF2-40B4-BE49-F238E27FC236}">
                <a16:creationId xmlns:a16="http://schemas.microsoft.com/office/drawing/2014/main" id="{BD665E69-DA9E-834B-884F-95B7671209C8}"/>
              </a:ext>
            </a:extLst>
          </p:cNvPr>
          <p:cNvSpPr>
            <a:spLocks noGrp="1"/>
          </p:cNvSpPr>
          <p:nvPr>
            <p:ph type="title" hasCustomPrompt="1"/>
          </p:nvPr>
        </p:nvSpPr>
        <p:spPr>
          <a:xfrm>
            <a:off x="0" y="365125"/>
            <a:ext cx="1465102" cy="1324800"/>
          </a:xfrm>
        </p:spPr>
        <p:txBody>
          <a:bodyPr anchor="t" anchorCtr="0">
            <a:normAutofit/>
          </a:bodyPr>
          <a:lstStyle>
            <a:lvl1pPr>
              <a:defRPr sz="3200" b="1" i="0">
                <a:solidFill>
                  <a:schemeClr val="bg1"/>
                </a:solidFill>
                <a:latin typeface="IBM Plex Sans" panose="020B0503050203000203" pitchFamily="34" charset="0"/>
              </a:defRPr>
            </a:lvl1pPr>
          </a:lstStyle>
          <a:p>
            <a:r>
              <a:rPr lang="pl-PL" dirty="0" err="1"/>
              <a:t>Click</a:t>
            </a:r>
            <a:endParaRPr lang="pl-PL" dirty="0"/>
          </a:p>
        </p:txBody>
      </p:sp>
      <p:pic>
        <p:nvPicPr>
          <p:cNvPr id="5" name="Obraz 4" descr="Obraz zawierający obiekt na zewnątrz&#10;&#10;Opis wygenerowany automatycznie">
            <a:extLst>
              <a:ext uri="{FF2B5EF4-FFF2-40B4-BE49-F238E27FC236}">
                <a16:creationId xmlns:a16="http://schemas.microsoft.com/office/drawing/2014/main" id="{9CA55413-C5D7-9248-BD47-625F05D11B75}"/>
              </a:ext>
            </a:extLst>
          </p:cNvPr>
          <p:cNvPicPr>
            <a:picLocks noChangeAspect="1"/>
          </p:cNvPicPr>
          <p:nvPr userDrawn="1"/>
        </p:nvPicPr>
        <p:blipFill>
          <a:blip r:embed="rId4"/>
          <a:stretch>
            <a:fillRect/>
          </a:stretch>
        </p:blipFill>
        <p:spPr>
          <a:xfrm rot="10800000" flipH="1">
            <a:off x="1495100" y="4498848"/>
            <a:ext cx="10714894" cy="2359152"/>
          </a:xfrm>
          <a:prstGeom prst="rect">
            <a:avLst/>
          </a:prstGeom>
        </p:spPr>
      </p:pic>
    </p:spTree>
    <p:extLst>
      <p:ext uri="{BB962C8B-B14F-4D97-AF65-F5344CB8AC3E}">
        <p14:creationId xmlns:p14="http://schemas.microsoft.com/office/powerpoint/2010/main" val="833185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s_1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3932237" cy="1693553"/>
          </a:xfrm>
        </p:spPr>
        <p:txBody>
          <a:bodyPr anchor="t" anchorCtr="0"/>
          <a:lstStyle>
            <a:lvl1pPr>
              <a:defRPr sz="3200"/>
            </a:lvl1pPr>
          </a:lstStyle>
          <a:p>
            <a:r>
              <a:rPr lang="pl-PL" dirty="0" err="1"/>
              <a:t>Click</a:t>
            </a:r>
            <a:endParaRPr lang="pl-PL" dirty="0"/>
          </a:p>
        </p:txBody>
      </p:sp>
      <p:sp>
        <p:nvSpPr>
          <p:cNvPr id="3" name="Symbol zastępczy obrazu 2">
            <a:extLst>
              <a:ext uri="{FF2B5EF4-FFF2-40B4-BE49-F238E27FC236}">
                <a16:creationId xmlns:a16="http://schemas.microsoft.com/office/drawing/2014/main" id="{EECF04BB-858A-9F48-BD1C-AF901929E375}"/>
              </a:ext>
            </a:extLst>
          </p:cNvPr>
          <p:cNvSpPr>
            <a:spLocks noGrp="1"/>
          </p:cNvSpPr>
          <p:nvPr>
            <p:ph type="pic" idx="1" hasCustomPrompt="1"/>
          </p:nvPr>
        </p:nvSpPr>
        <p:spPr>
          <a:xfrm>
            <a:off x="5183188" y="363071"/>
            <a:ext cx="6172200" cy="6104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400"/>
            <a:ext cx="3932237"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23196545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_1">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9205D96-A308-E746-B7F4-8FCC9F177AEA}"/>
              </a:ext>
            </a:extLst>
          </p:cNvPr>
          <p:cNvGraphicFramePr>
            <a:graphicFrameLocks noGrp="1"/>
          </p:cNvGraphicFramePr>
          <p:nvPr userDrawn="1">
            <p:extLst>
              <p:ext uri="{D42A27DB-BD31-4B8C-83A1-F6EECF244321}">
                <p14:modId xmlns:p14="http://schemas.microsoft.com/office/powerpoint/2010/main" val="2644327242"/>
              </p:ext>
            </p:extLst>
          </p:nvPr>
        </p:nvGraphicFramePr>
        <p:xfrm>
          <a:off x="839789" y="2067673"/>
          <a:ext cx="10566150" cy="4427255"/>
        </p:xfrm>
        <a:graphic>
          <a:graphicData uri="http://schemas.openxmlformats.org/drawingml/2006/table">
            <a:tbl>
              <a:tblPr firstRow="1" bandRow="1">
                <a:tableStyleId>{00A15C55-8517-42AA-B614-E9B94910E393}</a:tableStyleId>
              </a:tblPr>
              <a:tblGrid>
                <a:gridCol w="2113230">
                  <a:extLst>
                    <a:ext uri="{9D8B030D-6E8A-4147-A177-3AD203B41FA5}">
                      <a16:colId xmlns:a16="http://schemas.microsoft.com/office/drawing/2014/main" val="2682526847"/>
                    </a:ext>
                  </a:extLst>
                </a:gridCol>
                <a:gridCol w="2113230">
                  <a:extLst>
                    <a:ext uri="{9D8B030D-6E8A-4147-A177-3AD203B41FA5}">
                      <a16:colId xmlns:a16="http://schemas.microsoft.com/office/drawing/2014/main" val="832209384"/>
                    </a:ext>
                  </a:extLst>
                </a:gridCol>
                <a:gridCol w="2113230">
                  <a:extLst>
                    <a:ext uri="{9D8B030D-6E8A-4147-A177-3AD203B41FA5}">
                      <a16:colId xmlns:a16="http://schemas.microsoft.com/office/drawing/2014/main" val="2615298859"/>
                    </a:ext>
                  </a:extLst>
                </a:gridCol>
                <a:gridCol w="2113230">
                  <a:extLst>
                    <a:ext uri="{9D8B030D-6E8A-4147-A177-3AD203B41FA5}">
                      <a16:colId xmlns:a16="http://schemas.microsoft.com/office/drawing/2014/main" val="4154082852"/>
                    </a:ext>
                  </a:extLst>
                </a:gridCol>
                <a:gridCol w="2113230">
                  <a:extLst>
                    <a:ext uri="{9D8B030D-6E8A-4147-A177-3AD203B41FA5}">
                      <a16:colId xmlns:a16="http://schemas.microsoft.com/office/drawing/2014/main" val="3740328737"/>
                    </a:ext>
                  </a:extLst>
                </a:gridCol>
              </a:tblGrid>
              <a:tr h="885451">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D2A106"/>
                    </a:solidFill>
                  </a:tcPr>
                </a:tc>
                <a:extLst>
                  <a:ext uri="{0D108BD9-81ED-4DB2-BD59-A6C34878D82A}">
                    <a16:rowId xmlns:a16="http://schemas.microsoft.com/office/drawing/2014/main" val="2461853304"/>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extLst>
                  <a:ext uri="{0D108BD9-81ED-4DB2-BD59-A6C34878D82A}">
                    <a16:rowId xmlns:a16="http://schemas.microsoft.com/office/drawing/2014/main" val="3474041621"/>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extLst>
                  <a:ext uri="{0D108BD9-81ED-4DB2-BD59-A6C34878D82A}">
                    <a16:rowId xmlns:a16="http://schemas.microsoft.com/office/drawing/2014/main" val="416805046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DDC69"/>
                    </a:solidFill>
                  </a:tcPr>
                </a:tc>
                <a:extLst>
                  <a:ext uri="{0D108BD9-81ED-4DB2-BD59-A6C34878D82A}">
                    <a16:rowId xmlns:a16="http://schemas.microsoft.com/office/drawing/2014/main" val="255285762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FCF4D6"/>
                    </a:solidFill>
                  </a:tcPr>
                </a:tc>
                <a:extLst>
                  <a:ext uri="{0D108BD9-81ED-4DB2-BD59-A6C34878D82A}">
                    <a16:rowId xmlns:a16="http://schemas.microsoft.com/office/drawing/2014/main" val="1003258402"/>
                  </a:ext>
                </a:extLst>
              </a:tr>
            </a:tbl>
          </a:graphicData>
        </a:graphic>
      </p:graphicFrame>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2"/>
            <a:ext cx="3932237" cy="984466"/>
          </a:xfrm>
        </p:spPr>
        <p:txBody>
          <a:bodyPr anchor="t" anchorCtr="0"/>
          <a:lstStyle>
            <a:lvl1pPr>
              <a:defRPr sz="3200"/>
            </a:lvl1pPr>
          </a:lstStyle>
          <a:p>
            <a:r>
              <a:rPr lang="pl-PL" dirty="0" err="1"/>
              <a:t>Table</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7" name="Symbol zastępczy tekstu 3">
            <a:extLst>
              <a:ext uri="{FF2B5EF4-FFF2-40B4-BE49-F238E27FC236}">
                <a16:creationId xmlns:a16="http://schemas.microsoft.com/office/drawing/2014/main" id="{E84B0F75-1D2E-854E-BEC7-ED88586A71A8}"/>
              </a:ext>
            </a:extLst>
          </p:cNvPr>
          <p:cNvSpPr>
            <a:spLocks noGrp="1"/>
          </p:cNvSpPr>
          <p:nvPr>
            <p:ph type="body" sz="half" idx="10" hasCustomPrompt="1"/>
          </p:nvPr>
        </p:nvSpPr>
        <p:spPr>
          <a:xfrm>
            <a:off x="2957346"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8" name="Symbol zastępczy tekstu 3">
            <a:extLst>
              <a:ext uri="{FF2B5EF4-FFF2-40B4-BE49-F238E27FC236}">
                <a16:creationId xmlns:a16="http://schemas.microsoft.com/office/drawing/2014/main" id="{E709A5D2-28E2-8248-85E1-12E2B98E99D9}"/>
              </a:ext>
            </a:extLst>
          </p:cNvPr>
          <p:cNvSpPr>
            <a:spLocks noGrp="1"/>
          </p:cNvSpPr>
          <p:nvPr>
            <p:ph type="body" sz="half" idx="11" hasCustomPrompt="1"/>
          </p:nvPr>
        </p:nvSpPr>
        <p:spPr>
          <a:xfrm>
            <a:off x="5074903"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9" name="Symbol zastępczy tekstu 3">
            <a:extLst>
              <a:ext uri="{FF2B5EF4-FFF2-40B4-BE49-F238E27FC236}">
                <a16:creationId xmlns:a16="http://schemas.microsoft.com/office/drawing/2014/main" id="{855B42F4-D3E2-0F4B-8D12-69FA2F8CEF2D}"/>
              </a:ext>
            </a:extLst>
          </p:cNvPr>
          <p:cNvSpPr>
            <a:spLocks noGrp="1"/>
          </p:cNvSpPr>
          <p:nvPr>
            <p:ph type="body" sz="half" idx="12" hasCustomPrompt="1"/>
          </p:nvPr>
        </p:nvSpPr>
        <p:spPr>
          <a:xfrm>
            <a:off x="7192461"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0" name="Symbol zastępczy tekstu 3">
            <a:extLst>
              <a:ext uri="{FF2B5EF4-FFF2-40B4-BE49-F238E27FC236}">
                <a16:creationId xmlns:a16="http://schemas.microsoft.com/office/drawing/2014/main" id="{41955F52-401B-F94F-B98A-A47C0488E3F5}"/>
              </a:ext>
            </a:extLst>
          </p:cNvPr>
          <p:cNvSpPr>
            <a:spLocks noGrp="1"/>
          </p:cNvSpPr>
          <p:nvPr>
            <p:ph type="body" sz="half" idx="13" hasCustomPrompt="1"/>
          </p:nvPr>
        </p:nvSpPr>
        <p:spPr>
          <a:xfrm>
            <a:off x="9310019" y="20573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1" name="Symbol zastępczy tekstu 3">
            <a:extLst>
              <a:ext uri="{FF2B5EF4-FFF2-40B4-BE49-F238E27FC236}">
                <a16:creationId xmlns:a16="http://schemas.microsoft.com/office/drawing/2014/main" id="{C9F27902-F16C-F744-B062-141EC9219AE8}"/>
              </a:ext>
            </a:extLst>
          </p:cNvPr>
          <p:cNvSpPr>
            <a:spLocks noGrp="1"/>
          </p:cNvSpPr>
          <p:nvPr>
            <p:ph type="body" sz="half" idx="14" hasCustomPrompt="1"/>
          </p:nvPr>
        </p:nvSpPr>
        <p:spPr>
          <a:xfrm>
            <a:off x="839788" y="297179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2" name="Symbol zastępczy tekstu 3">
            <a:extLst>
              <a:ext uri="{FF2B5EF4-FFF2-40B4-BE49-F238E27FC236}">
                <a16:creationId xmlns:a16="http://schemas.microsoft.com/office/drawing/2014/main" id="{07755A16-082F-D242-AF67-E7E0FD936A9D}"/>
              </a:ext>
            </a:extLst>
          </p:cNvPr>
          <p:cNvSpPr>
            <a:spLocks noGrp="1"/>
          </p:cNvSpPr>
          <p:nvPr>
            <p:ph type="body" sz="half" idx="15" hasCustomPrompt="1"/>
          </p:nvPr>
        </p:nvSpPr>
        <p:spPr>
          <a:xfrm>
            <a:off x="839788" y="3854115"/>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3" name="Symbol zastępczy tekstu 3">
            <a:extLst>
              <a:ext uri="{FF2B5EF4-FFF2-40B4-BE49-F238E27FC236}">
                <a16:creationId xmlns:a16="http://schemas.microsoft.com/office/drawing/2014/main" id="{0C9811EB-CA37-8842-9D0F-0F351F886774}"/>
              </a:ext>
            </a:extLst>
          </p:cNvPr>
          <p:cNvSpPr>
            <a:spLocks noGrp="1"/>
          </p:cNvSpPr>
          <p:nvPr>
            <p:ph type="body" sz="half" idx="16" hasCustomPrompt="1"/>
          </p:nvPr>
        </p:nvSpPr>
        <p:spPr>
          <a:xfrm>
            <a:off x="839788" y="4720389"/>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4" name="Symbol zastępczy tekstu 3">
            <a:extLst>
              <a:ext uri="{FF2B5EF4-FFF2-40B4-BE49-F238E27FC236}">
                <a16:creationId xmlns:a16="http://schemas.microsoft.com/office/drawing/2014/main" id="{23BAFF15-F955-C446-AE3C-4251A219C96E}"/>
              </a:ext>
            </a:extLst>
          </p:cNvPr>
          <p:cNvSpPr>
            <a:spLocks noGrp="1"/>
          </p:cNvSpPr>
          <p:nvPr>
            <p:ph type="body" sz="half" idx="17" hasCustomPrompt="1"/>
          </p:nvPr>
        </p:nvSpPr>
        <p:spPr>
          <a:xfrm>
            <a:off x="839788" y="5618747"/>
            <a:ext cx="1983623" cy="862263"/>
          </a:xfrm>
        </p:spPr>
        <p:txBody>
          <a:bodyPr anchor="ctr" anchorCtr="0">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41197499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_2">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9205D96-A308-E746-B7F4-8FCC9F177AEA}"/>
              </a:ext>
            </a:extLst>
          </p:cNvPr>
          <p:cNvGraphicFramePr>
            <a:graphicFrameLocks noGrp="1"/>
          </p:cNvGraphicFramePr>
          <p:nvPr userDrawn="1">
            <p:extLst>
              <p:ext uri="{D42A27DB-BD31-4B8C-83A1-F6EECF244321}">
                <p14:modId xmlns:p14="http://schemas.microsoft.com/office/powerpoint/2010/main" val="2751093077"/>
              </p:ext>
            </p:extLst>
          </p:nvPr>
        </p:nvGraphicFramePr>
        <p:xfrm>
          <a:off x="839789" y="2067673"/>
          <a:ext cx="10566150" cy="4427255"/>
        </p:xfrm>
        <a:graphic>
          <a:graphicData uri="http://schemas.openxmlformats.org/drawingml/2006/table">
            <a:tbl>
              <a:tblPr firstRow="1" bandRow="1">
                <a:tableStyleId>{00A15C55-8517-42AA-B614-E9B94910E393}</a:tableStyleId>
              </a:tblPr>
              <a:tblGrid>
                <a:gridCol w="2113230">
                  <a:extLst>
                    <a:ext uri="{9D8B030D-6E8A-4147-A177-3AD203B41FA5}">
                      <a16:colId xmlns:a16="http://schemas.microsoft.com/office/drawing/2014/main" val="2682526847"/>
                    </a:ext>
                  </a:extLst>
                </a:gridCol>
                <a:gridCol w="2113230">
                  <a:extLst>
                    <a:ext uri="{9D8B030D-6E8A-4147-A177-3AD203B41FA5}">
                      <a16:colId xmlns:a16="http://schemas.microsoft.com/office/drawing/2014/main" val="832209384"/>
                    </a:ext>
                  </a:extLst>
                </a:gridCol>
                <a:gridCol w="2113230">
                  <a:extLst>
                    <a:ext uri="{9D8B030D-6E8A-4147-A177-3AD203B41FA5}">
                      <a16:colId xmlns:a16="http://schemas.microsoft.com/office/drawing/2014/main" val="2615298859"/>
                    </a:ext>
                  </a:extLst>
                </a:gridCol>
                <a:gridCol w="2113230">
                  <a:extLst>
                    <a:ext uri="{9D8B030D-6E8A-4147-A177-3AD203B41FA5}">
                      <a16:colId xmlns:a16="http://schemas.microsoft.com/office/drawing/2014/main" val="4154082852"/>
                    </a:ext>
                  </a:extLst>
                </a:gridCol>
                <a:gridCol w="2113230">
                  <a:extLst>
                    <a:ext uri="{9D8B030D-6E8A-4147-A177-3AD203B41FA5}">
                      <a16:colId xmlns:a16="http://schemas.microsoft.com/office/drawing/2014/main" val="3740328737"/>
                    </a:ext>
                  </a:extLst>
                </a:gridCol>
              </a:tblGrid>
              <a:tr h="885451">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tc>
                  <a:txBody>
                    <a:bodyPr/>
                    <a:lstStyle/>
                    <a:p>
                      <a:endParaRPr lang="en-US" sz="2400" dirty="0">
                        <a:solidFill>
                          <a:schemeClr val="bg1"/>
                        </a:solidFill>
                        <a:latin typeface="IBM Plex Sans" panose="020B0503050203000203" pitchFamily="34" charset="0"/>
                      </a:endParaRPr>
                    </a:p>
                  </a:txBody>
                  <a:tcPr marL="212168" marR="212168" marT="106084" marB="106084" anchor="ctr">
                    <a:solidFill>
                      <a:srgbClr val="21272A"/>
                    </a:solidFill>
                  </a:tcPr>
                </a:tc>
                <a:extLst>
                  <a:ext uri="{0D108BD9-81ED-4DB2-BD59-A6C34878D82A}">
                    <a16:rowId xmlns:a16="http://schemas.microsoft.com/office/drawing/2014/main" val="2461853304"/>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extLst>
                  <a:ext uri="{0D108BD9-81ED-4DB2-BD59-A6C34878D82A}">
                    <a16:rowId xmlns:a16="http://schemas.microsoft.com/office/drawing/2014/main" val="3474041621"/>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extLst>
                  <a:ext uri="{0D108BD9-81ED-4DB2-BD59-A6C34878D82A}">
                    <a16:rowId xmlns:a16="http://schemas.microsoft.com/office/drawing/2014/main" val="416805046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4D5358"/>
                    </a:solidFill>
                  </a:tcPr>
                </a:tc>
                <a:extLst>
                  <a:ext uri="{0D108BD9-81ED-4DB2-BD59-A6C34878D82A}">
                    <a16:rowId xmlns:a16="http://schemas.microsoft.com/office/drawing/2014/main" val="2552857625"/>
                  </a:ext>
                </a:extLst>
              </a:tr>
              <a:tr h="885451">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tc>
                  <a:txBody>
                    <a:bodyPr/>
                    <a:lstStyle/>
                    <a:p>
                      <a:endParaRPr lang="en-US" sz="1800" dirty="0">
                        <a:solidFill>
                          <a:schemeClr val="tx1"/>
                        </a:solidFill>
                        <a:latin typeface="IBM Plex Sans" panose="020B0503050203000203" pitchFamily="34" charset="0"/>
                      </a:endParaRPr>
                    </a:p>
                  </a:txBody>
                  <a:tcPr marL="212168" marR="212168" marT="106084" marB="106084" anchor="b">
                    <a:solidFill>
                      <a:srgbClr val="697077"/>
                    </a:solidFill>
                  </a:tcPr>
                </a:tc>
                <a:extLst>
                  <a:ext uri="{0D108BD9-81ED-4DB2-BD59-A6C34878D82A}">
                    <a16:rowId xmlns:a16="http://schemas.microsoft.com/office/drawing/2014/main" val="1003258402"/>
                  </a:ext>
                </a:extLst>
              </a:tr>
            </a:tbl>
          </a:graphicData>
        </a:graphic>
      </p:graphicFrame>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2"/>
            <a:ext cx="3932237" cy="984466"/>
          </a:xfrm>
        </p:spPr>
        <p:txBody>
          <a:bodyPr anchor="t" anchorCtr="0"/>
          <a:lstStyle>
            <a:lvl1pPr>
              <a:defRPr sz="3200"/>
            </a:lvl1pPr>
          </a:lstStyle>
          <a:p>
            <a:r>
              <a:rPr lang="pl-PL" dirty="0" err="1"/>
              <a:t>Table</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7" name="Symbol zastępczy tekstu 3">
            <a:extLst>
              <a:ext uri="{FF2B5EF4-FFF2-40B4-BE49-F238E27FC236}">
                <a16:creationId xmlns:a16="http://schemas.microsoft.com/office/drawing/2014/main" id="{E84B0F75-1D2E-854E-BEC7-ED88586A71A8}"/>
              </a:ext>
            </a:extLst>
          </p:cNvPr>
          <p:cNvSpPr>
            <a:spLocks noGrp="1"/>
          </p:cNvSpPr>
          <p:nvPr>
            <p:ph type="body" sz="half" idx="10" hasCustomPrompt="1"/>
          </p:nvPr>
        </p:nvSpPr>
        <p:spPr>
          <a:xfrm>
            <a:off x="2957346"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8" name="Symbol zastępczy tekstu 3">
            <a:extLst>
              <a:ext uri="{FF2B5EF4-FFF2-40B4-BE49-F238E27FC236}">
                <a16:creationId xmlns:a16="http://schemas.microsoft.com/office/drawing/2014/main" id="{E709A5D2-28E2-8248-85E1-12E2B98E99D9}"/>
              </a:ext>
            </a:extLst>
          </p:cNvPr>
          <p:cNvSpPr>
            <a:spLocks noGrp="1"/>
          </p:cNvSpPr>
          <p:nvPr>
            <p:ph type="body" sz="half" idx="11" hasCustomPrompt="1"/>
          </p:nvPr>
        </p:nvSpPr>
        <p:spPr>
          <a:xfrm>
            <a:off x="5074903"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9" name="Symbol zastępczy tekstu 3">
            <a:extLst>
              <a:ext uri="{FF2B5EF4-FFF2-40B4-BE49-F238E27FC236}">
                <a16:creationId xmlns:a16="http://schemas.microsoft.com/office/drawing/2014/main" id="{855B42F4-D3E2-0F4B-8D12-69FA2F8CEF2D}"/>
              </a:ext>
            </a:extLst>
          </p:cNvPr>
          <p:cNvSpPr>
            <a:spLocks noGrp="1"/>
          </p:cNvSpPr>
          <p:nvPr>
            <p:ph type="body" sz="half" idx="12" hasCustomPrompt="1"/>
          </p:nvPr>
        </p:nvSpPr>
        <p:spPr>
          <a:xfrm>
            <a:off x="7192461"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0" name="Symbol zastępczy tekstu 3">
            <a:extLst>
              <a:ext uri="{FF2B5EF4-FFF2-40B4-BE49-F238E27FC236}">
                <a16:creationId xmlns:a16="http://schemas.microsoft.com/office/drawing/2014/main" id="{41955F52-401B-F94F-B98A-A47C0488E3F5}"/>
              </a:ext>
            </a:extLst>
          </p:cNvPr>
          <p:cNvSpPr>
            <a:spLocks noGrp="1"/>
          </p:cNvSpPr>
          <p:nvPr>
            <p:ph type="body" sz="half" idx="13" hasCustomPrompt="1"/>
          </p:nvPr>
        </p:nvSpPr>
        <p:spPr>
          <a:xfrm>
            <a:off x="9310019" y="20573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1" name="Symbol zastępczy tekstu 3">
            <a:extLst>
              <a:ext uri="{FF2B5EF4-FFF2-40B4-BE49-F238E27FC236}">
                <a16:creationId xmlns:a16="http://schemas.microsoft.com/office/drawing/2014/main" id="{C9F27902-F16C-F744-B062-141EC9219AE8}"/>
              </a:ext>
            </a:extLst>
          </p:cNvPr>
          <p:cNvSpPr>
            <a:spLocks noGrp="1"/>
          </p:cNvSpPr>
          <p:nvPr>
            <p:ph type="body" sz="half" idx="14" hasCustomPrompt="1"/>
          </p:nvPr>
        </p:nvSpPr>
        <p:spPr>
          <a:xfrm>
            <a:off x="839788" y="297179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2" name="Symbol zastępczy tekstu 3">
            <a:extLst>
              <a:ext uri="{FF2B5EF4-FFF2-40B4-BE49-F238E27FC236}">
                <a16:creationId xmlns:a16="http://schemas.microsoft.com/office/drawing/2014/main" id="{07755A16-082F-D242-AF67-E7E0FD936A9D}"/>
              </a:ext>
            </a:extLst>
          </p:cNvPr>
          <p:cNvSpPr>
            <a:spLocks noGrp="1"/>
          </p:cNvSpPr>
          <p:nvPr>
            <p:ph type="body" sz="half" idx="15" hasCustomPrompt="1"/>
          </p:nvPr>
        </p:nvSpPr>
        <p:spPr>
          <a:xfrm>
            <a:off x="839788" y="3854115"/>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3" name="Symbol zastępczy tekstu 3">
            <a:extLst>
              <a:ext uri="{FF2B5EF4-FFF2-40B4-BE49-F238E27FC236}">
                <a16:creationId xmlns:a16="http://schemas.microsoft.com/office/drawing/2014/main" id="{0C9811EB-CA37-8842-9D0F-0F351F886774}"/>
              </a:ext>
            </a:extLst>
          </p:cNvPr>
          <p:cNvSpPr>
            <a:spLocks noGrp="1"/>
          </p:cNvSpPr>
          <p:nvPr>
            <p:ph type="body" sz="half" idx="16" hasCustomPrompt="1"/>
          </p:nvPr>
        </p:nvSpPr>
        <p:spPr>
          <a:xfrm>
            <a:off x="839788" y="4720389"/>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4" name="Symbol zastępczy tekstu 3">
            <a:extLst>
              <a:ext uri="{FF2B5EF4-FFF2-40B4-BE49-F238E27FC236}">
                <a16:creationId xmlns:a16="http://schemas.microsoft.com/office/drawing/2014/main" id="{23BAFF15-F955-C446-AE3C-4251A219C96E}"/>
              </a:ext>
            </a:extLst>
          </p:cNvPr>
          <p:cNvSpPr>
            <a:spLocks noGrp="1"/>
          </p:cNvSpPr>
          <p:nvPr>
            <p:ph type="body" sz="half" idx="17" hasCustomPrompt="1"/>
          </p:nvPr>
        </p:nvSpPr>
        <p:spPr>
          <a:xfrm>
            <a:off x="839788" y="5618747"/>
            <a:ext cx="1983623" cy="862263"/>
          </a:xfrm>
        </p:spPr>
        <p:txBody>
          <a:bodyPr anchor="ctr" anchorCtr="0">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28487667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s_13">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3932237" cy="1693553"/>
          </a:xfrm>
        </p:spPr>
        <p:txBody>
          <a:bodyPr anchor="t" anchorCtr="0"/>
          <a:lstStyle>
            <a:lvl1pPr>
              <a:defRPr sz="3200"/>
            </a:lvl1pPr>
          </a:lstStyle>
          <a:p>
            <a:r>
              <a:rPr lang="pl-PL" dirty="0" err="1"/>
              <a:t>Click</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2057400"/>
            <a:ext cx="3932237" cy="43434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5" name="Prostokąt 4">
            <a:extLst>
              <a:ext uri="{FF2B5EF4-FFF2-40B4-BE49-F238E27FC236}">
                <a16:creationId xmlns:a16="http://schemas.microsoft.com/office/drawing/2014/main" id="{B9E3CAAA-CEF5-4941-A205-147216B9C373}"/>
              </a:ext>
            </a:extLst>
          </p:cNvPr>
          <p:cNvSpPr/>
          <p:nvPr userDrawn="1"/>
        </p:nvSpPr>
        <p:spPr>
          <a:xfrm>
            <a:off x="5183188" y="389965"/>
            <a:ext cx="3092823" cy="3576917"/>
          </a:xfrm>
          <a:prstGeom prst="rect">
            <a:avLst/>
          </a:prstGeom>
          <a:solidFill>
            <a:srgbClr val="21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a:extLst>
              <a:ext uri="{FF2B5EF4-FFF2-40B4-BE49-F238E27FC236}">
                <a16:creationId xmlns:a16="http://schemas.microsoft.com/office/drawing/2014/main" id="{CE32E3CC-EE41-F447-8801-4511D8D9DEDA}"/>
              </a:ext>
            </a:extLst>
          </p:cNvPr>
          <p:cNvSpPr/>
          <p:nvPr userDrawn="1"/>
        </p:nvSpPr>
        <p:spPr>
          <a:xfrm>
            <a:off x="8276011" y="389965"/>
            <a:ext cx="3086753" cy="3576917"/>
          </a:xfrm>
          <a:prstGeom prst="rect">
            <a:avLst/>
          </a:prstGeom>
          <a:solidFill>
            <a:srgbClr val="697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Prostokąt 8">
            <a:extLst>
              <a:ext uri="{FF2B5EF4-FFF2-40B4-BE49-F238E27FC236}">
                <a16:creationId xmlns:a16="http://schemas.microsoft.com/office/drawing/2014/main" id="{6FC6550A-6618-8D4F-ACAD-17B10D4A663D}"/>
              </a:ext>
            </a:extLst>
          </p:cNvPr>
          <p:cNvSpPr/>
          <p:nvPr userDrawn="1"/>
        </p:nvSpPr>
        <p:spPr>
          <a:xfrm>
            <a:off x="5183188" y="3966882"/>
            <a:ext cx="6178270" cy="2433918"/>
          </a:xfrm>
          <a:prstGeom prst="rect">
            <a:avLst/>
          </a:prstGeom>
          <a:solidFill>
            <a:srgbClr val="EB62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Symbol zastępczy obrazu 2">
            <a:extLst>
              <a:ext uri="{FF2B5EF4-FFF2-40B4-BE49-F238E27FC236}">
                <a16:creationId xmlns:a16="http://schemas.microsoft.com/office/drawing/2014/main" id="{EECF04BB-858A-9F48-BD1C-AF901929E375}"/>
              </a:ext>
            </a:extLst>
          </p:cNvPr>
          <p:cNvSpPr>
            <a:spLocks noGrp="1"/>
          </p:cNvSpPr>
          <p:nvPr>
            <p:ph type="pic" idx="1" hasCustomPrompt="1"/>
          </p:nvPr>
        </p:nvSpPr>
        <p:spPr>
          <a:xfrm>
            <a:off x="5183188" y="648182"/>
            <a:ext cx="3086753" cy="33187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10" name="Symbol zastępczy obrazu 2">
            <a:extLst>
              <a:ext uri="{FF2B5EF4-FFF2-40B4-BE49-F238E27FC236}">
                <a16:creationId xmlns:a16="http://schemas.microsoft.com/office/drawing/2014/main" id="{4CECA7BF-CFE4-A64B-9AA2-17B76F83A2AD}"/>
              </a:ext>
            </a:extLst>
          </p:cNvPr>
          <p:cNvSpPr>
            <a:spLocks noGrp="1"/>
          </p:cNvSpPr>
          <p:nvPr>
            <p:ph type="pic" idx="10" hasCustomPrompt="1"/>
          </p:nvPr>
        </p:nvSpPr>
        <p:spPr>
          <a:xfrm>
            <a:off x="8285203" y="648182"/>
            <a:ext cx="3086753" cy="33187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
        <p:nvSpPr>
          <p:cNvPr id="11" name="Symbol zastępczy obrazu 2">
            <a:extLst>
              <a:ext uri="{FF2B5EF4-FFF2-40B4-BE49-F238E27FC236}">
                <a16:creationId xmlns:a16="http://schemas.microsoft.com/office/drawing/2014/main" id="{75C267F0-2E25-3743-BC4B-396A7DE08C9E}"/>
              </a:ext>
            </a:extLst>
          </p:cNvPr>
          <p:cNvSpPr>
            <a:spLocks noGrp="1"/>
          </p:cNvSpPr>
          <p:nvPr>
            <p:ph type="pic" idx="11" hasCustomPrompt="1"/>
          </p:nvPr>
        </p:nvSpPr>
        <p:spPr>
          <a:xfrm>
            <a:off x="5183188" y="4213184"/>
            <a:ext cx="6169024" cy="218761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dirty="0" err="1"/>
              <a:t>Click</a:t>
            </a:r>
            <a:endParaRPr lang="pl-PL" dirty="0"/>
          </a:p>
        </p:txBody>
      </p:sp>
    </p:spTree>
    <p:extLst>
      <p:ext uri="{BB962C8B-B14F-4D97-AF65-F5344CB8AC3E}">
        <p14:creationId xmlns:p14="http://schemas.microsoft.com/office/powerpoint/2010/main" val="35103112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23" name="Prostokąt 22">
            <a:extLst>
              <a:ext uri="{FF2B5EF4-FFF2-40B4-BE49-F238E27FC236}">
                <a16:creationId xmlns:a16="http://schemas.microsoft.com/office/drawing/2014/main" id="{C5113103-F09F-9945-BD1C-09CAC550D944}"/>
              </a:ext>
            </a:extLst>
          </p:cNvPr>
          <p:cNvSpPr/>
          <p:nvPr userDrawn="1"/>
        </p:nvSpPr>
        <p:spPr>
          <a:xfrm>
            <a:off x="0" y="0"/>
            <a:ext cx="12192000" cy="1474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2" name="Obraz 11">
            <a:extLst>
              <a:ext uri="{FF2B5EF4-FFF2-40B4-BE49-F238E27FC236}">
                <a16:creationId xmlns:a16="http://schemas.microsoft.com/office/drawing/2014/main" id="{472BB7D1-D1BE-5548-A0C6-24DF974DC188}"/>
              </a:ext>
            </a:extLst>
          </p:cNvPr>
          <p:cNvPicPr>
            <a:picLocks noChangeAspect="1"/>
          </p:cNvPicPr>
          <p:nvPr userDrawn="1"/>
        </p:nvPicPr>
        <p:blipFill>
          <a:blip r:embed="rId2"/>
          <a:stretch>
            <a:fillRect/>
          </a:stretch>
        </p:blipFill>
        <p:spPr>
          <a:xfrm>
            <a:off x="4122838" y="1709226"/>
            <a:ext cx="1162232" cy="1110957"/>
          </a:xfrm>
          <a:prstGeom prst="rect">
            <a:avLst/>
          </a:prstGeom>
        </p:spPr>
      </p:pic>
      <p:pic>
        <p:nvPicPr>
          <p:cNvPr id="13" name="Obraz 12">
            <a:extLst>
              <a:ext uri="{FF2B5EF4-FFF2-40B4-BE49-F238E27FC236}">
                <a16:creationId xmlns:a16="http://schemas.microsoft.com/office/drawing/2014/main" id="{25F3B254-9CF3-3648-9A95-BFAEC5766128}"/>
              </a:ext>
            </a:extLst>
          </p:cNvPr>
          <p:cNvPicPr>
            <a:picLocks noChangeAspect="1"/>
          </p:cNvPicPr>
          <p:nvPr userDrawn="1"/>
        </p:nvPicPr>
        <p:blipFill>
          <a:blip r:embed="rId3"/>
          <a:stretch>
            <a:fillRect/>
          </a:stretch>
        </p:blipFill>
        <p:spPr>
          <a:xfrm>
            <a:off x="9557902" y="1756570"/>
            <a:ext cx="1162232" cy="1110957"/>
          </a:xfrm>
          <a:prstGeom prst="rect">
            <a:avLst/>
          </a:prstGeom>
        </p:spPr>
      </p:pic>
      <p:pic>
        <p:nvPicPr>
          <p:cNvPr id="14" name="Obraz 13">
            <a:extLst>
              <a:ext uri="{FF2B5EF4-FFF2-40B4-BE49-F238E27FC236}">
                <a16:creationId xmlns:a16="http://schemas.microsoft.com/office/drawing/2014/main" id="{E05BCD06-E838-AD48-9BBA-DACB37884B24}"/>
              </a:ext>
            </a:extLst>
          </p:cNvPr>
          <p:cNvPicPr>
            <a:picLocks noChangeAspect="1"/>
          </p:cNvPicPr>
          <p:nvPr userDrawn="1"/>
        </p:nvPicPr>
        <p:blipFill>
          <a:blip r:embed="rId4"/>
          <a:stretch>
            <a:fillRect/>
          </a:stretch>
        </p:blipFill>
        <p:spPr>
          <a:xfrm>
            <a:off x="6840370" y="1709226"/>
            <a:ext cx="1162232" cy="1110957"/>
          </a:xfrm>
          <a:prstGeom prst="rect">
            <a:avLst/>
          </a:prstGeom>
        </p:spPr>
      </p:pic>
      <p:pic>
        <p:nvPicPr>
          <p:cNvPr id="15" name="Obraz 14">
            <a:extLst>
              <a:ext uri="{FF2B5EF4-FFF2-40B4-BE49-F238E27FC236}">
                <a16:creationId xmlns:a16="http://schemas.microsoft.com/office/drawing/2014/main" id="{2463E8BE-84AA-8A44-8216-7848611EE481}"/>
              </a:ext>
            </a:extLst>
          </p:cNvPr>
          <p:cNvPicPr>
            <a:picLocks noChangeAspect="1"/>
          </p:cNvPicPr>
          <p:nvPr userDrawn="1"/>
        </p:nvPicPr>
        <p:blipFill>
          <a:blip r:embed="rId5"/>
          <a:stretch>
            <a:fillRect/>
          </a:stretch>
        </p:blipFill>
        <p:spPr>
          <a:xfrm>
            <a:off x="1405307" y="1709227"/>
            <a:ext cx="1162232" cy="1110957"/>
          </a:xfrm>
          <a:prstGeom prst="rect">
            <a:avLst/>
          </a:prstGeom>
        </p:spPr>
      </p:pic>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6" name="Symbol zastępczy tekstu 3">
            <a:extLst>
              <a:ext uri="{FF2B5EF4-FFF2-40B4-BE49-F238E27FC236}">
                <a16:creationId xmlns:a16="http://schemas.microsoft.com/office/drawing/2014/main" id="{92464009-E6BC-D948-9AE2-B09D8420F125}"/>
              </a:ext>
            </a:extLst>
          </p:cNvPr>
          <p:cNvSpPr>
            <a:spLocks noGrp="1"/>
          </p:cNvSpPr>
          <p:nvPr>
            <p:ph type="body" sz="half" idx="10" hasCustomPrompt="1"/>
          </p:nvPr>
        </p:nvSpPr>
        <p:spPr>
          <a:xfrm>
            <a:off x="83978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56134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56134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9" name="Symbol zastępczy tekstu 3">
            <a:extLst>
              <a:ext uri="{FF2B5EF4-FFF2-40B4-BE49-F238E27FC236}">
                <a16:creationId xmlns:a16="http://schemas.microsoft.com/office/drawing/2014/main" id="{591D6393-5496-C441-BF49-2E5EF9C906A1}"/>
              </a:ext>
            </a:extLst>
          </p:cNvPr>
          <p:cNvSpPr>
            <a:spLocks noGrp="1"/>
          </p:cNvSpPr>
          <p:nvPr>
            <p:ph type="body" sz="half" idx="13" hasCustomPrompt="1"/>
          </p:nvPr>
        </p:nvSpPr>
        <p:spPr>
          <a:xfrm>
            <a:off x="6229937"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0" name="Symbol zastępczy tekstu 3">
            <a:extLst>
              <a:ext uri="{FF2B5EF4-FFF2-40B4-BE49-F238E27FC236}">
                <a16:creationId xmlns:a16="http://schemas.microsoft.com/office/drawing/2014/main" id="{86CA3F3B-80FC-FD42-B802-EB9DDC2E39FD}"/>
              </a:ext>
            </a:extLst>
          </p:cNvPr>
          <p:cNvSpPr>
            <a:spLocks noGrp="1"/>
          </p:cNvSpPr>
          <p:nvPr>
            <p:ph type="body" sz="half" idx="14" hasCustomPrompt="1"/>
          </p:nvPr>
        </p:nvSpPr>
        <p:spPr>
          <a:xfrm>
            <a:off x="6229937"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1" name="Symbol zastępczy tekstu 3">
            <a:extLst>
              <a:ext uri="{FF2B5EF4-FFF2-40B4-BE49-F238E27FC236}">
                <a16:creationId xmlns:a16="http://schemas.microsoft.com/office/drawing/2014/main" id="{1E656FA4-7D7D-DE4E-A362-1980259C51AC}"/>
              </a:ext>
            </a:extLst>
          </p:cNvPr>
          <p:cNvSpPr>
            <a:spLocks noGrp="1"/>
          </p:cNvSpPr>
          <p:nvPr>
            <p:ph type="body" sz="half" idx="15" hasCustomPrompt="1"/>
          </p:nvPr>
        </p:nvSpPr>
        <p:spPr>
          <a:xfrm>
            <a:off x="8941051"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2" name="Symbol zastępczy tekstu 3">
            <a:extLst>
              <a:ext uri="{FF2B5EF4-FFF2-40B4-BE49-F238E27FC236}">
                <a16:creationId xmlns:a16="http://schemas.microsoft.com/office/drawing/2014/main" id="{BF2D23A7-B21B-884D-B482-393EAF9F1E52}"/>
              </a:ext>
            </a:extLst>
          </p:cNvPr>
          <p:cNvSpPr>
            <a:spLocks noGrp="1"/>
          </p:cNvSpPr>
          <p:nvPr>
            <p:ph type="body" sz="half" idx="16" hasCustomPrompt="1"/>
          </p:nvPr>
        </p:nvSpPr>
        <p:spPr>
          <a:xfrm>
            <a:off x="8941051"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871799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_14">
    <p:spTree>
      <p:nvGrpSpPr>
        <p:cNvPr id="1" name=""/>
        <p:cNvGrpSpPr/>
        <p:nvPr/>
      </p:nvGrpSpPr>
      <p:grpSpPr>
        <a:xfrm>
          <a:off x="0" y="0"/>
          <a:ext cx="0" cy="0"/>
          <a:chOff x="0" y="0"/>
          <a:chExt cx="0" cy="0"/>
        </a:xfrm>
      </p:grpSpPr>
      <p:sp>
        <p:nvSpPr>
          <p:cNvPr id="23" name="Prostokąt 22">
            <a:extLst>
              <a:ext uri="{FF2B5EF4-FFF2-40B4-BE49-F238E27FC236}">
                <a16:creationId xmlns:a16="http://schemas.microsoft.com/office/drawing/2014/main" id="{17A667A8-1FC3-3D4A-A017-8C9BC8CFE88B}"/>
              </a:ext>
            </a:extLst>
          </p:cNvPr>
          <p:cNvSpPr/>
          <p:nvPr userDrawn="1"/>
        </p:nvSpPr>
        <p:spPr>
          <a:xfrm>
            <a:off x="0" y="0"/>
            <a:ext cx="12192000" cy="14740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4" name="Symbol zastępczy tekstu 3">
            <a:extLst>
              <a:ext uri="{FF2B5EF4-FFF2-40B4-BE49-F238E27FC236}">
                <a16:creationId xmlns:a16="http://schemas.microsoft.com/office/drawing/2014/main" id="{408756CC-33F6-9C44-B76F-ACFC9459369D}"/>
              </a:ext>
            </a:extLst>
          </p:cNvPr>
          <p:cNvSpPr>
            <a:spLocks noGrp="1"/>
          </p:cNvSpPr>
          <p:nvPr>
            <p:ph type="body" sz="half" idx="2" hasCustomPrompt="1"/>
          </p:nvPr>
        </p:nvSpPr>
        <p:spPr>
          <a:xfrm>
            <a:off x="83978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6" name="Symbol zastępczy tekstu 3">
            <a:extLst>
              <a:ext uri="{FF2B5EF4-FFF2-40B4-BE49-F238E27FC236}">
                <a16:creationId xmlns:a16="http://schemas.microsoft.com/office/drawing/2014/main" id="{92464009-E6BC-D948-9AE2-B09D8420F125}"/>
              </a:ext>
            </a:extLst>
          </p:cNvPr>
          <p:cNvSpPr>
            <a:spLocks noGrp="1"/>
          </p:cNvSpPr>
          <p:nvPr>
            <p:ph type="body" sz="half" idx="10" hasCustomPrompt="1"/>
          </p:nvPr>
        </p:nvSpPr>
        <p:spPr>
          <a:xfrm>
            <a:off x="83978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561348"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561348"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9" name="Symbol zastępczy tekstu 3">
            <a:extLst>
              <a:ext uri="{FF2B5EF4-FFF2-40B4-BE49-F238E27FC236}">
                <a16:creationId xmlns:a16="http://schemas.microsoft.com/office/drawing/2014/main" id="{591D6393-5496-C441-BF49-2E5EF9C906A1}"/>
              </a:ext>
            </a:extLst>
          </p:cNvPr>
          <p:cNvSpPr>
            <a:spLocks noGrp="1"/>
          </p:cNvSpPr>
          <p:nvPr>
            <p:ph type="body" sz="half" idx="13" hasCustomPrompt="1"/>
          </p:nvPr>
        </p:nvSpPr>
        <p:spPr>
          <a:xfrm>
            <a:off x="6229937"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0" name="Symbol zastępczy tekstu 3">
            <a:extLst>
              <a:ext uri="{FF2B5EF4-FFF2-40B4-BE49-F238E27FC236}">
                <a16:creationId xmlns:a16="http://schemas.microsoft.com/office/drawing/2014/main" id="{86CA3F3B-80FC-FD42-B802-EB9DDC2E39FD}"/>
              </a:ext>
            </a:extLst>
          </p:cNvPr>
          <p:cNvSpPr>
            <a:spLocks noGrp="1"/>
          </p:cNvSpPr>
          <p:nvPr>
            <p:ph type="body" sz="half" idx="14" hasCustomPrompt="1"/>
          </p:nvPr>
        </p:nvSpPr>
        <p:spPr>
          <a:xfrm>
            <a:off x="6229937"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1" name="Symbol zastępczy tekstu 3">
            <a:extLst>
              <a:ext uri="{FF2B5EF4-FFF2-40B4-BE49-F238E27FC236}">
                <a16:creationId xmlns:a16="http://schemas.microsoft.com/office/drawing/2014/main" id="{1E656FA4-7D7D-DE4E-A362-1980259C51AC}"/>
              </a:ext>
            </a:extLst>
          </p:cNvPr>
          <p:cNvSpPr>
            <a:spLocks noGrp="1"/>
          </p:cNvSpPr>
          <p:nvPr>
            <p:ph type="body" sz="half" idx="15" hasCustomPrompt="1"/>
          </p:nvPr>
        </p:nvSpPr>
        <p:spPr>
          <a:xfrm>
            <a:off x="8941051" y="305538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2" name="Symbol zastępczy tekstu 3">
            <a:extLst>
              <a:ext uri="{FF2B5EF4-FFF2-40B4-BE49-F238E27FC236}">
                <a16:creationId xmlns:a16="http://schemas.microsoft.com/office/drawing/2014/main" id="{BF2D23A7-B21B-884D-B482-393EAF9F1E52}"/>
              </a:ext>
            </a:extLst>
          </p:cNvPr>
          <p:cNvSpPr>
            <a:spLocks noGrp="1"/>
          </p:cNvSpPr>
          <p:nvPr>
            <p:ph type="body" sz="half" idx="16" hasCustomPrompt="1"/>
          </p:nvPr>
        </p:nvSpPr>
        <p:spPr>
          <a:xfrm>
            <a:off x="8941051" y="3857487"/>
            <a:ext cx="2400717" cy="263744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18589414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zzles">
    <p:spTree>
      <p:nvGrpSpPr>
        <p:cNvPr id="1" name=""/>
        <p:cNvGrpSpPr/>
        <p:nvPr/>
      </p:nvGrpSpPr>
      <p:grpSpPr>
        <a:xfrm>
          <a:off x="0" y="0"/>
          <a:ext cx="0" cy="0"/>
          <a:chOff x="0" y="0"/>
          <a:chExt cx="0" cy="0"/>
        </a:xfrm>
      </p:grpSpPr>
      <p:sp>
        <p:nvSpPr>
          <p:cNvPr id="29" name="Prostokąt 28">
            <a:extLst>
              <a:ext uri="{FF2B5EF4-FFF2-40B4-BE49-F238E27FC236}">
                <a16:creationId xmlns:a16="http://schemas.microsoft.com/office/drawing/2014/main" id="{6F6C809D-01CD-F749-9205-E2452BE52E9A}"/>
              </a:ext>
            </a:extLst>
          </p:cNvPr>
          <p:cNvSpPr/>
          <p:nvPr userDrawn="1"/>
        </p:nvSpPr>
        <p:spPr>
          <a:xfrm>
            <a:off x="0" y="0"/>
            <a:ext cx="12192000" cy="17097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373405"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373405"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pic>
        <p:nvPicPr>
          <p:cNvPr id="5" name="Obraz 4">
            <a:extLst>
              <a:ext uri="{FF2B5EF4-FFF2-40B4-BE49-F238E27FC236}">
                <a16:creationId xmlns:a16="http://schemas.microsoft.com/office/drawing/2014/main" id="{4D820417-77CA-7A49-A94F-69C871BC4BB8}"/>
              </a:ext>
            </a:extLst>
          </p:cNvPr>
          <p:cNvPicPr>
            <a:picLocks noChangeAspect="1"/>
          </p:cNvPicPr>
          <p:nvPr userDrawn="1"/>
        </p:nvPicPr>
        <p:blipFill>
          <a:blip r:embed="rId2"/>
          <a:stretch>
            <a:fillRect/>
          </a:stretch>
        </p:blipFill>
        <p:spPr>
          <a:xfrm>
            <a:off x="1758231" y="4273452"/>
            <a:ext cx="1937600" cy="1344983"/>
          </a:xfrm>
          <a:prstGeom prst="rect">
            <a:avLst/>
          </a:prstGeom>
        </p:spPr>
      </p:pic>
      <p:pic>
        <p:nvPicPr>
          <p:cNvPr id="7" name="Obraz 6">
            <a:extLst>
              <a:ext uri="{FF2B5EF4-FFF2-40B4-BE49-F238E27FC236}">
                <a16:creationId xmlns:a16="http://schemas.microsoft.com/office/drawing/2014/main" id="{61B57803-C7D6-3E41-BB17-16B06D986BA4}"/>
              </a:ext>
            </a:extLst>
          </p:cNvPr>
          <p:cNvPicPr>
            <a:picLocks noChangeAspect="1"/>
          </p:cNvPicPr>
          <p:nvPr userDrawn="1"/>
        </p:nvPicPr>
        <p:blipFill>
          <a:blip r:embed="rId3"/>
          <a:stretch>
            <a:fillRect/>
          </a:stretch>
        </p:blipFill>
        <p:spPr>
          <a:xfrm>
            <a:off x="5948395" y="1799367"/>
            <a:ext cx="1937600" cy="1344983"/>
          </a:xfrm>
          <a:prstGeom prst="rect">
            <a:avLst/>
          </a:prstGeom>
        </p:spPr>
      </p:pic>
      <p:pic>
        <p:nvPicPr>
          <p:cNvPr id="9" name="Obraz 8">
            <a:extLst>
              <a:ext uri="{FF2B5EF4-FFF2-40B4-BE49-F238E27FC236}">
                <a16:creationId xmlns:a16="http://schemas.microsoft.com/office/drawing/2014/main" id="{A9B8F8AD-0E3E-3641-A2DA-C7247776AE6A}"/>
              </a:ext>
            </a:extLst>
          </p:cNvPr>
          <p:cNvPicPr>
            <a:picLocks noChangeAspect="1"/>
          </p:cNvPicPr>
          <p:nvPr userDrawn="1"/>
        </p:nvPicPr>
        <p:blipFill>
          <a:blip r:embed="rId4"/>
          <a:stretch>
            <a:fillRect/>
          </a:stretch>
        </p:blipFill>
        <p:spPr>
          <a:xfrm>
            <a:off x="5948395" y="4273451"/>
            <a:ext cx="1937600" cy="1344983"/>
          </a:xfrm>
          <a:prstGeom prst="rect">
            <a:avLst/>
          </a:prstGeom>
        </p:spPr>
      </p:pic>
      <p:pic>
        <p:nvPicPr>
          <p:cNvPr id="11" name="Obraz 10">
            <a:extLst>
              <a:ext uri="{FF2B5EF4-FFF2-40B4-BE49-F238E27FC236}">
                <a16:creationId xmlns:a16="http://schemas.microsoft.com/office/drawing/2014/main" id="{8F946DE9-38CD-6F4B-A37E-08DCBCC7F2DD}"/>
              </a:ext>
            </a:extLst>
          </p:cNvPr>
          <p:cNvPicPr>
            <a:picLocks noChangeAspect="1"/>
          </p:cNvPicPr>
          <p:nvPr userDrawn="1"/>
        </p:nvPicPr>
        <p:blipFill>
          <a:blip r:embed="rId5"/>
          <a:stretch>
            <a:fillRect/>
          </a:stretch>
        </p:blipFill>
        <p:spPr>
          <a:xfrm>
            <a:off x="1758231" y="1799367"/>
            <a:ext cx="1937600" cy="1344983"/>
          </a:xfrm>
          <a:prstGeom prst="rect">
            <a:avLst/>
          </a:prstGeom>
        </p:spPr>
      </p:pic>
      <p:sp>
        <p:nvSpPr>
          <p:cNvPr id="23" name="Symbol zastępczy tekstu 3">
            <a:extLst>
              <a:ext uri="{FF2B5EF4-FFF2-40B4-BE49-F238E27FC236}">
                <a16:creationId xmlns:a16="http://schemas.microsoft.com/office/drawing/2014/main" id="{B0FDC800-39FD-4B44-9184-04B911659036}"/>
              </a:ext>
            </a:extLst>
          </p:cNvPr>
          <p:cNvSpPr>
            <a:spLocks noGrp="1"/>
          </p:cNvSpPr>
          <p:nvPr>
            <p:ph type="body" sz="half" idx="17" hasCustomPrompt="1"/>
          </p:nvPr>
        </p:nvSpPr>
        <p:spPr>
          <a:xfrm>
            <a:off x="3373405"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4" name="Symbol zastępczy tekstu 3">
            <a:extLst>
              <a:ext uri="{FF2B5EF4-FFF2-40B4-BE49-F238E27FC236}">
                <a16:creationId xmlns:a16="http://schemas.microsoft.com/office/drawing/2014/main" id="{621F6A14-17DB-6342-83EB-FC25B827012F}"/>
              </a:ext>
            </a:extLst>
          </p:cNvPr>
          <p:cNvSpPr>
            <a:spLocks noGrp="1"/>
          </p:cNvSpPr>
          <p:nvPr>
            <p:ph type="body" sz="half" idx="18" hasCustomPrompt="1"/>
          </p:nvPr>
        </p:nvSpPr>
        <p:spPr>
          <a:xfrm>
            <a:off x="3373405"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5" name="Symbol zastępczy tekstu 3">
            <a:extLst>
              <a:ext uri="{FF2B5EF4-FFF2-40B4-BE49-F238E27FC236}">
                <a16:creationId xmlns:a16="http://schemas.microsoft.com/office/drawing/2014/main" id="{FE8A1E68-F301-9C44-97DE-FD988D8339FC}"/>
              </a:ext>
            </a:extLst>
          </p:cNvPr>
          <p:cNvSpPr>
            <a:spLocks noGrp="1"/>
          </p:cNvSpPr>
          <p:nvPr>
            <p:ph type="body" sz="half" idx="19" hasCustomPrompt="1"/>
          </p:nvPr>
        </p:nvSpPr>
        <p:spPr>
          <a:xfrm>
            <a:off x="7576437"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6" name="Symbol zastępczy tekstu 3">
            <a:extLst>
              <a:ext uri="{FF2B5EF4-FFF2-40B4-BE49-F238E27FC236}">
                <a16:creationId xmlns:a16="http://schemas.microsoft.com/office/drawing/2014/main" id="{37912919-A860-984D-B337-4181981ADEDF}"/>
              </a:ext>
            </a:extLst>
          </p:cNvPr>
          <p:cNvSpPr>
            <a:spLocks noGrp="1"/>
          </p:cNvSpPr>
          <p:nvPr>
            <p:ph type="body" sz="half" idx="20" hasCustomPrompt="1"/>
          </p:nvPr>
        </p:nvSpPr>
        <p:spPr>
          <a:xfrm>
            <a:off x="7576437"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7" name="Symbol zastępczy tekstu 3">
            <a:extLst>
              <a:ext uri="{FF2B5EF4-FFF2-40B4-BE49-F238E27FC236}">
                <a16:creationId xmlns:a16="http://schemas.microsoft.com/office/drawing/2014/main" id="{638361EE-22DA-D249-85F1-B0D322AF0EB4}"/>
              </a:ext>
            </a:extLst>
          </p:cNvPr>
          <p:cNvSpPr>
            <a:spLocks noGrp="1"/>
          </p:cNvSpPr>
          <p:nvPr>
            <p:ph type="body" sz="half" idx="21" hasCustomPrompt="1"/>
          </p:nvPr>
        </p:nvSpPr>
        <p:spPr>
          <a:xfrm>
            <a:off x="7576437"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8" name="Symbol zastępczy tekstu 3">
            <a:extLst>
              <a:ext uri="{FF2B5EF4-FFF2-40B4-BE49-F238E27FC236}">
                <a16:creationId xmlns:a16="http://schemas.microsoft.com/office/drawing/2014/main" id="{042E40C9-EAF4-3B45-9472-7EBFAAF64AEF}"/>
              </a:ext>
            </a:extLst>
          </p:cNvPr>
          <p:cNvSpPr>
            <a:spLocks noGrp="1"/>
          </p:cNvSpPr>
          <p:nvPr>
            <p:ph type="body" sz="half" idx="22" hasCustomPrompt="1"/>
          </p:nvPr>
        </p:nvSpPr>
        <p:spPr>
          <a:xfrm>
            <a:off x="7576437"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1179940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_15">
    <p:spTree>
      <p:nvGrpSpPr>
        <p:cNvPr id="1" name=""/>
        <p:cNvGrpSpPr/>
        <p:nvPr/>
      </p:nvGrpSpPr>
      <p:grpSpPr>
        <a:xfrm>
          <a:off x="0" y="0"/>
          <a:ext cx="0" cy="0"/>
          <a:chOff x="0" y="0"/>
          <a:chExt cx="0" cy="0"/>
        </a:xfrm>
      </p:grpSpPr>
      <p:sp>
        <p:nvSpPr>
          <p:cNvPr id="15" name="Prostokąt 14">
            <a:extLst>
              <a:ext uri="{FF2B5EF4-FFF2-40B4-BE49-F238E27FC236}">
                <a16:creationId xmlns:a16="http://schemas.microsoft.com/office/drawing/2014/main" id="{C428EB27-807C-4540-BAC6-78350CFF1A66}"/>
              </a:ext>
            </a:extLst>
          </p:cNvPr>
          <p:cNvSpPr/>
          <p:nvPr userDrawn="1"/>
        </p:nvSpPr>
        <p:spPr>
          <a:xfrm>
            <a:off x="0" y="0"/>
            <a:ext cx="12192000" cy="17097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C3637EC1-2683-F44A-A1AD-27A8AC0EFCE5}"/>
              </a:ext>
            </a:extLst>
          </p:cNvPr>
          <p:cNvSpPr>
            <a:spLocks noGrp="1"/>
          </p:cNvSpPr>
          <p:nvPr>
            <p:ph type="title" hasCustomPrompt="1"/>
          </p:nvPr>
        </p:nvSpPr>
        <p:spPr>
          <a:xfrm>
            <a:off x="839788" y="363071"/>
            <a:ext cx="10512424" cy="1110957"/>
          </a:xfrm>
        </p:spPr>
        <p:txBody>
          <a:bodyPr anchor="t" anchorCtr="0">
            <a:normAutofit/>
          </a:bodyPr>
          <a:lstStyle>
            <a:lvl1pPr>
              <a:defRPr sz="4400" b="0" i="0">
                <a:solidFill>
                  <a:schemeClr val="bg1"/>
                </a:solidFill>
                <a:latin typeface="IBM Plex Sans Medium" panose="020B0503050203000203" pitchFamily="34" charset="0"/>
              </a:defRPr>
            </a:lvl1pPr>
          </a:lstStyle>
          <a:p>
            <a:r>
              <a:rPr lang="en-GB" sz="44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
        <p:nvSpPr>
          <p:cNvPr id="17" name="Symbol zastępczy tekstu 3">
            <a:extLst>
              <a:ext uri="{FF2B5EF4-FFF2-40B4-BE49-F238E27FC236}">
                <a16:creationId xmlns:a16="http://schemas.microsoft.com/office/drawing/2014/main" id="{11E5CA0A-145E-0F42-8718-A8F5D79D6C7B}"/>
              </a:ext>
            </a:extLst>
          </p:cNvPr>
          <p:cNvSpPr>
            <a:spLocks noGrp="1"/>
          </p:cNvSpPr>
          <p:nvPr>
            <p:ph type="body" sz="half" idx="11" hasCustomPrompt="1"/>
          </p:nvPr>
        </p:nvSpPr>
        <p:spPr>
          <a:xfrm>
            <a:off x="3373405"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18" name="Symbol zastępczy tekstu 3">
            <a:extLst>
              <a:ext uri="{FF2B5EF4-FFF2-40B4-BE49-F238E27FC236}">
                <a16:creationId xmlns:a16="http://schemas.microsoft.com/office/drawing/2014/main" id="{FFE3A69F-3F7B-E94A-8A05-4487CE87079E}"/>
              </a:ext>
            </a:extLst>
          </p:cNvPr>
          <p:cNvSpPr>
            <a:spLocks noGrp="1"/>
          </p:cNvSpPr>
          <p:nvPr>
            <p:ph type="body" sz="half" idx="12" hasCustomPrompt="1"/>
          </p:nvPr>
        </p:nvSpPr>
        <p:spPr>
          <a:xfrm>
            <a:off x="3373405"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3" name="Symbol zastępczy tekstu 3">
            <a:extLst>
              <a:ext uri="{FF2B5EF4-FFF2-40B4-BE49-F238E27FC236}">
                <a16:creationId xmlns:a16="http://schemas.microsoft.com/office/drawing/2014/main" id="{B0FDC800-39FD-4B44-9184-04B911659036}"/>
              </a:ext>
            </a:extLst>
          </p:cNvPr>
          <p:cNvSpPr>
            <a:spLocks noGrp="1"/>
          </p:cNvSpPr>
          <p:nvPr>
            <p:ph type="body" sz="half" idx="17" hasCustomPrompt="1"/>
          </p:nvPr>
        </p:nvSpPr>
        <p:spPr>
          <a:xfrm>
            <a:off x="3373405"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4" name="Symbol zastępczy tekstu 3">
            <a:extLst>
              <a:ext uri="{FF2B5EF4-FFF2-40B4-BE49-F238E27FC236}">
                <a16:creationId xmlns:a16="http://schemas.microsoft.com/office/drawing/2014/main" id="{621F6A14-17DB-6342-83EB-FC25B827012F}"/>
              </a:ext>
            </a:extLst>
          </p:cNvPr>
          <p:cNvSpPr>
            <a:spLocks noGrp="1"/>
          </p:cNvSpPr>
          <p:nvPr>
            <p:ph type="body" sz="half" idx="18" hasCustomPrompt="1"/>
          </p:nvPr>
        </p:nvSpPr>
        <p:spPr>
          <a:xfrm>
            <a:off x="3373405"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5" name="Symbol zastępczy tekstu 3">
            <a:extLst>
              <a:ext uri="{FF2B5EF4-FFF2-40B4-BE49-F238E27FC236}">
                <a16:creationId xmlns:a16="http://schemas.microsoft.com/office/drawing/2014/main" id="{FE8A1E68-F301-9C44-97DE-FD988D8339FC}"/>
              </a:ext>
            </a:extLst>
          </p:cNvPr>
          <p:cNvSpPr>
            <a:spLocks noGrp="1"/>
          </p:cNvSpPr>
          <p:nvPr>
            <p:ph type="body" sz="half" idx="19" hasCustomPrompt="1"/>
          </p:nvPr>
        </p:nvSpPr>
        <p:spPr>
          <a:xfrm>
            <a:off x="7576437" y="212636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6" name="Symbol zastępczy tekstu 3">
            <a:extLst>
              <a:ext uri="{FF2B5EF4-FFF2-40B4-BE49-F238E27FC236}">
                <a16:creationId xmlns:a16="http://schemas.microsoft.com/office/drawing/2014/main" id="{37912919-A860-984D-B337-4181981ADEDF}"/>
              </a:ext>
            </a:extLst>
          </p:cNvPr>
          <p:cNvSpPr>
            <a:spLocks noGrp="1"/>
          </p:cNvSpPr>
          <p:nvPr>
            <p:ph type="body" sz="half" idx="20" hasCustomPrompt="1"/>
          </p:nvPr>
        </p:nvSpPr>
        <p:spPr>
          <a:xfrm>
            <a:off x="7576437" y="2928468"/>
            <a:ext cx="2400717" cy="13449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7" name="Symbol zastępczy tekstu 3">
            <a:extLst>
              <a:ext uri="{FF2B5EF4-FFF2-40B4-BE49-F238E27FC236}">
                <a16:creationId xmlns:a16="http://schemas.microsoft.com/office/drawing/2014/main" id="{638361EE-22DA-D249-85F1-B0D322AF0EB4}"/>
              </a:ext>
            </a:extLst>
          </p:cNvPr>
          <p:cNvSpPr>
            <a:spLocks noGrp="1"/>
          </p:cNvSpPr>
          <p:nvPr>
            <p:ph type="body" sz="half" idx="21" hasCustomPrompt="1"/>
          </p:nvPr>
        </p:nvSpPr>
        <p:spPr>
          <a:xfrm>
            <a:off x="7576437" y="4484551"/>
            <a:ext cx="2400717" cy="666388"/>
          </a:xfrm>
        </p:spPr>
        <p:txBody>
          <a:bodyPr>
            <a:normAutofit/>
          </a:bodyPr>
          <a:lstStyle>
            <a:lvl1pPr marL="0" indent="0">
              <a:buNone/>
              <a:defRPr sz="2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
        <p:nvSpPr>
          <p:cNvPr id="28" name="Symbol zastępczy tekstu 3">
            <a:extLst>
              <a:ext uri="{FF2B5EF4-FFF2-40B4-BE49-F238E27FC236}">
                <a16:creationId xmlns:a16="http://schemas.microsoft.com/office/drawing/2014/main" id="{042E40C9-EAF4-3B45-9472-7EBFAAF64AEF}"/>
              </a:ext>
            </a:extLst>
          </p:cNvPr>
          <p:cNvSpPr>
            <a:spLocks noGrp="1"/>
          </p:cNvSpPr>
          <p:nvPr>
            <p:ph type="body" sz="half" idx="22" hasCustomPrompt="1"/>
          </p:nvPr>
        </p:nvSpPr>
        <p:spPr>
          <a:xfrm>
            <a:off x="7576437" y="5286657"/>
            <a:ext cx="2400717" cy="134498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Click</a:t>
            </a:r>
            <a:endParaRPr lang="pl-PL" dirty="0"/>
          </a:p>
        </p:txBody>
      </p:sp>
    </p:spTree>
    <p:extLst>
      <p:ext uri="{BB962C8B-B14F-4D97-AF65-F5344CB8AC3E}">
        <p14:creationId xmlns:p14="http://schemas.microsoft.com/office/powerpoint/2010/main" val="38734091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_16">
    <p:spTree>
      <p:nvGrpSpPr>
        <p:cNvPr id="1" name=""/>
        <p:cNvGrpSpPr/>
        <p:nvPr/>
      </p:nvGrpSpPr>
      <p:grpSpPr>
        <a:xfrm>
          <a:off x="0" y="0"/>
          <a:ext cx="0" cy="0"/>
          <a:chOff x="0" y="0"/>
          <a:chExt cx="0" cy="0"/>
        </a:xfrm>
      </p:grpSpPr>
      <p:sp>
        <p:nvSpPr>
          <p:cNvPr id="12" name="Tytuł 1">
            <a:extLst>
              <a:ext uri="{FF2B5EF4-FFF2-40B4-BE49-F238E27FC236}">
                <a16:creationId xmlns:a16="http://schemas.microsoft.com/office/drawing/2014/main" id="{76DAF1B6-CC8B-CD45-BCC7-84421E3010CC}"/>
              </a:ext>
            </a:extLst>
          </p:cNvPr>
          <p:cNvSpPr>
            <a:spLocks noGrp="1"/>
          </p:cNvSpPr>
          <p:nvPr>
            <p:ph type="title" hasCustomPrompt="1"/>
          </p:nvPr>
        </p:nvSpPr>
        <p:spPr>
          <a:xfrm>
            <a:off x="839788" y="363072"/>
            <a:ext cx="7036886" cy="1000508"/>
          </a:xfrm>
        </p:spPr>
        <p:txBody>
          <a:bodyPr anchor="t" anchorCtr="0">
            <a:normAutofit/>
          </a:bodyPr>
          <a:lstStyle>
            <a:lvl1pPr>
              <a:defRPr sz="4800"/>
            </a:lvl1pPr>
          </a:lstStyle>
          <a:p>
            <a:r>
              <a:rPr lang="pl-PL" dirty="0" err="1"/>
              <a:t>Thank</a:t>
            </a:r>
            <a:r>
              <a:rPr lang="pl-PL" dirty="0"/>
              <a:t> </a:t>
            </a:r>
            <a:r>
              <a:rPr lang="pl-PL" dirty="0" err="1"/>
              <a:t>you</a:t>
            </a:r>
            <a:endParaRPr lang="pl-PL" dirty="0"/>
          </a:p>
        </p:txBody>
      </p:sp>
    </p:spTree>
    <p:extLst>
      <p:ext uri="{BB962C8B-B14F-4D97-AF65-F5344CB8AC3E}">
        <p14:creationId xmlns:p14="http://schemas.microsoft.com/office/powerpoint/2010/main" val="147005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_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5046E5-F0BA-2942-934B-10BA87F31CF6}"/>
              </a:ext>
            </a:extLst>
          </p:cNvPr>
          <p:cNvSpPr>
            <a:spLocks noGrp="1"/>
          </p:cNvSpPr>
          <p:nvPr>
            <p:ph type="title" hasCustomPrompt="1"/>
          </p:nvPr>
        </p:nvSpPr>
        <p:spPr/>
        <p:txBody>
          <a:bodyPr/>
          <a:lstStyle/>
          <a:p>
            <a:r>
              <a:rPr lang="pl-PL" dirty="0" err="1"/>
              <a:t>Click</a:t>
            </a:r>
            <a:endParaRPr lang="pl-PL" dirty="0"/>
          </a:p>
        </p:txBody>
      </p:sp>
      <p:sp>
        <p:nvSpPr>
          <p:cNvPr id="3" name="Symbol zastępczy zawartości 2">
            <a:extLst>
              <a:ext uri="{FF2B5EF4-FFF2-40B4-BE49-F238E27FC236}">
                <a16:creationId xmlns:a16="http://schemas.microsoft.com/office/drawing/2014/main" id="{62D6785F-ACA7-B64F-9059-1C3A225DECD3}"/>
              </a:ext>
            </a:extLst>
          </p:cNvPr>
          <p:cNvSpPr>
            <a:spLocks noGrp="1"/>
          </p:cNvSpPr>
          <p:nvPr>
            <p:ph idx="1" hasCustomPrompt="1"/>
          </p:nvPr>
        </p:nvSpPr>
        <p:spPr/>
        <p:txBody>
          <a:bodyPr/>
          <a:lstStyle/>
          <a:p>
            <a:pPr lvl="0"/>
            <a:r>
              <a:rPr lang="pl-PL" dirty="0" err="1"/>
              <a:t>Click</a:t>
            </a:r>
            <a:endParaRPr lang="pl-PL" dirty="0"/>
          </a:p>
          <a:p>
            <a:pPr lvl="1"/>
            <a:r>
              <a:rPr lang="pl-PL" dirty="0" err="1"/>
              <a:t>Click</a:t>
            </a:r>
            <a:endParaRPr lang="pl-PL" dirty="0"/>
          </a:p>
          <a:p>
            <a:pPr lvl="2"/>
            <a:r>
              <a:rPr lang="pl-PL" dirty="0" err="1"/>
              <a:t>Click</a:t>
            </a:r>
            <a:endParaRPr lang="pl-PL" dirty="0"/>
          </a:p>
          <a:p>
            <a:pPr lvl="3"/>
            <a:r>
              <a:rPr lang="pl-PL" dirty="0" err="1"/>
              <a:t>Click</a:t>
            </a:r>
            <a:endParaRPr lang="pl-PL" dirty="0"/>
          </a:p>
          <a:p>
            <a:pPr lvl="4"/>
            <a:r>
              <a:rPr lang="pl-PL" dirty="0" err="1"/>
              <a:t>Click</a:t>
            </a:r>
            <a:endParaRPr lang="pl-PL" dirty="0"/>
          </a:p>
        </p:txBody>
      </p:sp>
      <p:sp>
        <p:nvSpPr>
          <p:cNvPr id="4" name="Symbol zastępczy daty 3">
            <a:extLst>
              <a:ext uri="{FF2B5EF4-FFF2-40B4-BE49-F238E27FC236}">
                <a16:creationId xmlns:a16="http://schemas.microsoft.com/office/drawing/2014/main" id="{54AAB0A1-FFED-404F-93E3-D26DD5E12DC8}"/>
              </a:ext>
            </a:extLst>
          </p:cNvPr>
          <p:cNvSpPr>
            <a:spLocks noGrp="1"/>
          </p:cNvSpPr>
          <p:nvPr>
            <p:ph type="dt" sz="half" idx="10"/>
          </p:nvPr>
        </p:nvSpPr>
        <p:spPr>
          <a:xfrm>
            <a:off x="838200" y="6356350"/>
            <a:ext cx="2743200" cy="365125"/>
          </a:xfrm>
          <a:prstGeom prst="rect">
            <a:avLst/>
          </a:prstGeom>
        </p:spPr>
        <p:txBody>
          <a:bodyPr/>
          <a:lstStyle/>
          <a:p>
            <a:fld id="{B58E59D4-D6DC-49BC-B957-88ADAA530CEE}" type="datetime1">
              <a:rPr lang="en-US" smtClean="0"/>
              <a:t>10/10/2022</a:t>
            </a:fld>
            <a:endParaRPr lang="pl-PL"/>
          </a:p>
        </p:txBody>
      </p:sp>
      <p:sp>
        <p:nvSpPr>
          <p:cNvPr id="5" name="Symbol zastępczy stopki 4">
            <a:extLst>
              <a:ext uri="{FF2B5EF4-FFF2-40B4-BE49-F238E27FC236}">
                <a16:creationId xmlns:a16="http://schemas.microsoft.com/office/drawing/2014/main" id="{17608360-10C7-2644-9C4B-227E13E8EDF8}"/>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446FF996-C237-C54F-809A-D85AAE323D7C}"/>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Tree>
    <p:extLst>
      <p:ext uri="{BB962C8B-B14F-4D97-AF65-F5344CB8AC3E}">
        <p14:creationId xmlns:p14="http://schemas.microsoft.com/office/powerpoint/2010/main" val="8058210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3"/>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762000" y="6583047"/>
            <a:ext cx="2261125" cy="183808"/>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5452348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3"/>
            <a:ext cx="12192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latin typeface="IBM Plex Sans" charset="0"/>
                <a:ea typeface="IBM Plex Sans" charset="0"/>
                <a:cs typeface="IBM Plex Sans" charset="0"/>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2"/>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2"/>
            <a:ext cx="5486400" cy="4381500"/>
          </a:xfrm>
        </p:spPr>
        <p:txBody>
          <a:bodyPr>
            <a:noAutofit/>
          </a:bodyPr>
          <a:lstStyle>
            <a:lvl1pPr>
              <a:defRPr>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7" name="Footer Placeholder 3">
            <a:extLst>
              <a:ext uri="{FF2B5EF4-FFF2-40B4-BE49-F238E27FC236}">
                <a16:creationId xmlns:a16="http://schemas.microsoft.com/office/drawing/2014/main" id="{C37B0EBA-EF83-984E-97CC-443597F05FF1}"/>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grpSp>
        <p:nvGrpSpPr>
          <p:cNvPr id="19" name="Group 18">
            <a:extLst>
              <a:ext uri="{FF2B5EF4-FFF2-40B4-BE49-F238E27FC236}">
                <a16:creationId xmlns:a16="http://schemas.microsoft.com/office/drawing/2014/main" id="{CB18DE36-D561-6149-9910-9ADA201F69C9}"/>
              </a:ext>
            </a:extLst>
          </p:cNvPr>
          <p:cNvGrpSpPr/>
          <p:nvPr userDrawn="1"/>
        </p:nvGrpSpPr>
        <p:grpSpPr>
          <a:xfrm>
            <a:off x="762000" y="6583047"/>
            <a:ext cx="2261125" cy="183808"/>
            <a:chOff x="914400" y="7899655"/>
            <a:chExt cx="2713350" cy="220571"/>
          </a:xfrm>
        </p:grpSpPr>
        <p:sp>
          <p:nvSpPr>
            <p:cNvPr id="20" name="Footer Placeholder 3">
              <a:extLst>
                <a:ext uri="{FF2B5EF4-FFF2-40B4-BE49-F238E27FC236}">
                  <a16:creationId xmlns:a16="http://schemas.microsoft.com/office/drawing/2014/main" id="{CA611C2B-0018-5C4F-A0F7-95681F46A2B2}"/>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1" name="Date Placeholder 2">
              <a:extLst>
                <a:ext uri="{FF2B5EF4-FFF2-40B4-BE49-F238E27FC236}">
                  <a16:creationId xmlns:a16="http://schemas.microsoft.com/office/drawing/2014/main" id="{3F62D246-321A-B647-9BB7-E84CBAE7CFA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1221037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3"/>
            <a:ext cx="12192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
        <p:nvSpPr>
          <p:cNvPr id="3" name="Content Placeholder 2"/>
          <p:cNvSpPr>
            <a:spLocks noGrp="1"/>
          </p:cNvSpPr>
          <p:nvPr>
            <p:ph idx="1"/>
          </p:nvPr>
        </p:nvSpPr>
        <p:spPr>
          <a:xfrm>
            <a:off x="381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2"/>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49"/>
            </a:lvl2pPr>
            <a:lvl3pPr>
              <a:defRPr sz="749"/>
            </a:lvl3pPr>
            <a:lvl4pPr>
              <a:defRPr sz="749"/>
            </a:lvl4pPr>
            <a:lvl5pPr>
              <a:defRPr sz="749"/>
            </a:lvl5pPr>
          </a:lstStyle>
          <a:p>
            <a:pPr lvl="0"/>
            <a:r>
              <a:rPr lang="en-US" dirty="0"/>
              <a:t>Source: Edit source here</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22" name="Title 1"/>
          <p:cNvSpPr>
            <a:spLocks noGrp="1"/>
          </p:cNvSpPr>
          <p:nvPr>
            <p:ph type="title"/>
          </p:nvPr>
        </p:nvSpPr>
        <p:spPr>
          <a:xfrm>
            <a:off x="381000" y="571503"/>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490595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15" name="Footer Placeholder 3"/>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tx1">
                    <a:alpha val="60000"/>
                  </a:schemeClr>
                </a:solidFill>
                <a:latin typeface="IBM Plex Sans" charset="0"/>
                <a:ea typeface="IBM Plex Sans" charset="0"/>
                <a:cs typeface="IBM Plex Sans" charset="0"/>
              </a:rPr>
              <a:t>IBM Cloud and Cognitive Expert Labs</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8" name="Footer Placeholder 3">
            <a:extLst>
              <a:ext uri="{FF2B5EF4-FFF2-40B4-BE49-F238E27FC236}">
                <a16:creationId xmlns:a16="http://schemas.microsoft.com/office/drawing/2014/main" id="{9D3ABB17-597B-5440-87D5-15A32F64018B}"/>
              </a:ext>
            </a:extLst>
          </p:cNvPr>
          <p:cNvSpPr txBox="1">
            <a:spLocks/>
          </p:cNvSpPr>
          <p:nvPr userDrawn="1"/>
        </p:nvSpPr>
        <p:spPr>
          <a:xfrm>
            <a:off x="7620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7" b="0" i="0" dirty="0">
                <a:solidFill>
                  <a:schemeClr val="tx1">
                    <a:alpha val="60000"/>
                  </a:schemeClr>
                </a:solidFill>
                <a:latin typeface="IBM Plex Sans" charset="0"/>
                <a:ea typeface="IBM Plex Sans" charset="0"/>
                <a:cs typeface="IBM Plex Sans" charset="0"/>
              </a:rPr>
              <a:t>2021 IBM Corporation</a:t>
            </a:r>
            <a:r>
              <a:rPr lang="en-US" sz="667" b="0" i="0" baseline="0" dirty="0">
                <a:solidFill>
                  <a:schemeClr val="tx1">
                    <a:alpha val="60000"/>
                  </a:schemeClr>
                </a:solidFill>
                <a:latin typeface="IBM Plex Sans" charset="0"/>
                <a:ea typeface="IBM Plex Sans" charset="0"/>
                <a:cs typeface="IBM Plex Sans" charset="0"/>
              </a:rPr>
              <a:t>              </a:t>
            </a:r>
            <a:r>
              <a:rPr lang="en-US" sz="667" b="0" i="0" dirty="0">
                <a:solidFill>
                  <a:schemeClr val="tx1">
                    <a:alpha val="60000"/>
                  </a:schemeClr>
                </a:solidFill>
                <a:latin typeface="IBM Plex Sans" charset="0"/>
                <a:ea typeface="IBM Plex Sans" charset="0"/>
                <a:cs typeface="IBM Plex Sans" charset="0"/>
              </a:rPr>
              <a:t> </a:t>
            </a:r>
          </a:p>
        </p:txBody>
      </p:sp>
      <p:sp>
        <p:nvSpPr>
          <p:cNvPr id="19" name="Date Placeholder 2">
            <a:extLst>
              <a:ext uri="{FF2B5EF4-FFF2-40B4-BE49-F238E27FC236}">
                <a16:creationId xmlns:a16="http://schemas.microsoft.com/office/drawing/2014/main" id="{040C6770-4267-D64B-935D-C2528906D47D}"/>
              </a:ext>
            </a:extLst>
          </p:cNvPr>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tx1">
                    <a:alpha val="60000"/>
                  </a:schemeClr>
                </a:solidFill>
                <a:latin typeface="IBM Plex Sans" charset="0"/>
                <a:ea typeface="IBM Plex Sans" charset="0"/>
                <a:cs typeface="IBM Plex Sans" charset="0"/>
              </a:rPr>
              <a:t> </a:t>
            </a:r>
            <a:fld id="{7C9968D1-C8E5-4FE3-AED4-7D4518C301B3}" type="datetime3">
              <a:rPr lang="en-US" sz="667"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tx1">
                  <a:alpha val="6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4012929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
        <p:nvSpPr>
          <p:cNvPr id="18" name="Footer Placeholder 3">
            <a:extLst>
              <a:ext uri="{FF2B5EF4-FFF2-40B4-BE49-F238E27FC236}">
                <a16:creationId xmlns:a16="http://schemas.microsoft.com/office/drawing/2014/main" id="{B2757174-5E5F-A54E-9F0E-4D23550808E7}"/>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9" name="Slide Number Placeholder 2">
            <a:extLst>
              <a:ext uri="{FF2B5EF4-FFF2-40B4-BE49-F238E27FC236}">
                <a16:creationId xmlns:a16="http://schemas.microsoft.com/office/drawing/2014/main" id="{2102AEC5-B3DF-2D4C-B37C-D52A4C772721}"/>
              </a:ext>
            </a:extLst>
          </p:cNvPr>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grpSp>
        <p:nvGrpSpPr>
          <p:cNvPr id="20" name="Group 19">
            <a:extLst>
              <a:ext uri="{FF2B5EF4-FFF2-40B4-BE49-F238E27FC236}">
                <a16:creationId xmlns:a16="http://schemas.microsoft.com/office/drawing/2014/main" id="{C8BA37EE-9DCE-104C-A6E9-C581890CFC28}"/>
              </a:ext>
            </a:extLst>
          </p:cNvPr>
          <p:cNvGrpSpPr/>
          <p:nvPr userDrawn="1"/>
        </p:nvGrpSpPr>
        <p:grpSpPr>
          <a:xfrm>
            <a:off x="762000" y="6583047"/>
            <a:ext cx="2261125" cy="183808"/>
            <a:chOff x="914400" y="7899655"/>
            <a:chExt cx="2713350" cy="220571"/>
          </a:xfrm>
        </p:grpSpPr>
        <p:sp>
          <p:nvSpPr>
            <p:cNvPr id="21" name="Footer Placeholder 3">
              <a:extLst>
                <a:ext uri="{FF2B5EF4-FFF2-40B4-BE49-F238E27FC236}">
                  <a16:creationId xmlns:a16="http://schemas.microsoft.com/office/drawing/2014/main" id="{23DA9880-CBC4-8D44-A6D5-619D6783CBA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22" name="Date Placeholder 2">
              <a:extLst>
                <a:ext uri="{FF2B5EF4-FFF2-40B4-BE49-F238E27FC236}">
                  <a16:creationId xmlns:a16="http://schemas.microsoft.com/office/drawing/2014/main" id="{40E0C383-AA44-3743-B3CF-3343591A0AAA}"/>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984758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1499"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60000"/>
                  </a:schemeClr>
                </a:solidFill>
              </a:defRPr>
            </a:lvl1pPr>
            <a:lvl2pPr>
              <a:defRPr sz="749"/>
            </a:lvl2pPr>
            <a:lvl3pPr>
              <a:defRPr sz="749"/>
            </a:lvl3pPr>
            <a:lvl4pPr>
              <a:defRPr sz="749"/>
            </a:lvl4pPr>
            <a:lvl5pPr>
              <a:defRPr sz="749"/>
            </a:lvl5pPr>
          </a:lstStyle>
          <a:p>
            <a:pPr lvl="0"/>
            <a:r>
              <a:rPr lang="en-US" dirty="0"/>
              <a:t>Source: Edit source here</a:t>
            </a:r>
          </a:p>
        </p:txBody>
      </p:sp>
      <p:sp>
        <p:nvSpPr>
          <p:cNvPr id="15" name="Footer Placeholder 3"/>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2"/>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2"/>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12" y="6515119"/>
            <a:ext cx="471765" cy="190500"/>
          </a:xfrm>
          <a:prstGeom prst="rect">
            <a:avLst/>
          </a:prstGeom>
        </p:spPr>
      </p:pic>
      <p:grpSp>
        <p:nvGrpSpPr>
          <p:cNvPr id="11" name="Group 10">
            <a:extLst>
              <a:ext uri="{FF2B5EF4-FFF2-40B4-BE49-F238E27FC236}">
                <a16:creationId xmlns:a16="http://schemas.microsoft.com/office/drawing/2014/main" id="{E4674E56-344E-D94C-AE66-9678BFF649D1}"/>
              </a:ext>
            </a:extLst>
          </p:cNvPr>
          <p:cNvGrpSpPr/>
          <p:nvPr userDrawn="1"/>
        </p:nvGrpSpPr>
        <p:grpSpPr>
          <a:xfrm>
            <a:off x="762000" y="6583047"/>
            <a:ext cx="2261125" cy="183808"/>
            <a:chOff x="914400" y="7899655"/>
            <a:chExt cx="2713350" cy="220571"/>
          </a:xfrm>
        </p:grpSpPr>
        <p:sp>
          <p:nvSpPr>
            <p:cNvPr id="12" name="Footer Placeholder 3">
              <a:extLst>
                <a:ext uri="{FF2B5EF4-FFF2-40B4-BE49-F238E27FC236}">
                  <a16:creationId xmlns:a16="http://schemas.microsoft.com/office/drawing/2014/main" id="{A332BE23-2CE5-BB4B-B29E-B6D9249F4C59}"/>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13" name="Date Placeholder 2">
              <a:extLst>
                <a:ext uri="{FF2B5EF4-FFF2-40B4-BE49-F238E27FC236}">
                  <a16:creationId xmlns:a16="http://schemas.microsoft.com/office/drawing/2014/main" id="{CD528412-8DAE-044C-846E-AF2AB4CE9E25}"/>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851606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3"/>
            <a:ext cx="11430000" cy="952500"/>
          </a:xfrm>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6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4" name="Date Placeholder 2"/>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Tree>
    <p:extLst>
      <p:ext uri="{BB962C8B-B14F-4D97-AF65-F5344CB8AC3E}">
        <p14:creationId xmlns:p14="http://schemas.microsoft.com/office/powerpoint/2010/main" val="5882204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9" y="571503"/>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60000"/>
                  </a:schemeClr>
                </a:solidFill>
                <a:latin typeface="IBM Plex Sans" charset="0"/>
                <a:ea typeface="IBM Plex Sans" charset="0"/>
                <a:cs typeface="IBM Plex Sans" charset="0"/>
              </a:defRPr>
            </a:lvl1pPr>
            <a:lvl2pPr>
              <a:defRPr sz="749"/>
            </a:lvl2pPr>
            <a:lvl3pPr>
              <a:defRPr sz="749"/>
            </a:lvl3pPr>
            <a:lvl4pPr>
              <a:defRPr sz="749"/>
            </a:lvl4pPr>
            <a:lvl5pPr>
              <a:defRPr sz="749"/>
            </a:lvl5pPr>
          </a:lstStyle>
          <a:p>
            <a:pPr lvl="0"/>
            <a:r>
              <a:rPr lang="en-US" dirty="0"/>
              <a:t>Source: Edit source here</a:t>
            </a:r>
          </a:p>
        </p:txBody>
      </p:sp>
      <p:sp>
        <p:nvSpPr>
          <p:cNvPr id="14" name="Date Placeholder 2"/>
          <p:cNvSpPr txBox="1">
            <a:spLocks/>
          </p:cNvSpPr>
          <p:nvPr userDrawn="1"/>
        </p:nvSpPr>
        <p:spPr>
          <a:xfrm>
            <a:off x="1880125" y="6583047"/>
            <a:ext cx="1143000" cy="183808"/>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p>
        </p:txBody>
      </p:sp>
      <p:sp>
        <p:nvSpPr>
          <p:cNvPr id="16" name="Slide Number Placeholder 2"/>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5"/>
            <a:ext cx="471765" cy="190501"/>
          </a:xfrm>
          <a:prstGeom prst="rect">
            <a:avLst/>
          </a:prstGeom>
        </p:spPr>
      </p:pic>
    </p:spTree>
    <p:extLst>
      <p:ext uri="{BB962C8B-B14F-4D97-AF65-F5344CB8AC3E}">
        <p14:creationId xmlns:p14="http://schemas.microsoft.com/office/powerpoint/2010/main" val="3338138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a:off x="-8183" y="2"/>
            <a:ext cx="12192000" cy="1524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29" tIns="38065" rIns="76129" bIns="38065" numCol="1" spcCol="0" rtlCol="0" fromWordArt="0" anchor="ctr" anchorCtr="0" forceAA="0" compatLnSpc="1">
            <a:prstTxWarp prst="textNoShape">
              <a:avLst/>
            </a:prstTxWarp>
            <a:noAutofit/>
          </a:bodyPr>
          <a:lstStyle/>
          <a:p>
            <a:pPr algn="ctr"/>
            <a:endParaRPr lang="en-US" sz="832" b="0" i="0" dirty="0">
              <a:latin typeface="Arial Regular" charset="0"/>
            </a:endParaRPr>
          </a:p>
        </p:txBody>
      </p:sp>
      <p:sp>
        <p:nvSpPr>
          <p:cNvPr id="2" name="Title 1"/>
          <p:cNvSpPr>
            <a:spLocks noGrp="1"/>
          </p:cNvSpPr>
          <p:nvPr>
            <p:ph type="title" hasCustomPrompt="1"/>
          </p:nvPr>
        </p:nvSpPr>
        <p:spPr>
          <a:xfrm>
            <a:off x="381000" y="571503"/>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3" y="1714502"/>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2">
                <a:solidFill>
                  <a:schemeClr val="accent1"/>
                </a:solidFill>
              </a:defRPr>
            </a:lvl1pPr>
            <a:lvl2pPr>
              <a:defRPr sz="1332">
                <a:solidFill>
                  <a:schemeClr val="accent1"/>
                </a:solidFill>
              </a:defRPr>
            </a:lvl2pPr>
            <a:lvl3pPr>
              <a:defRPr sz="1332">
                <a:solidFill>
                  <a:schemeClr val="accent1"/>
                </a:solidFill>
              </a:defRPr>
            </a:lvl3pPr>
            <a:lvl4pPr>
              <a:defRPr sz="1332">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2"/>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49"/>
            </a:lvl2pPr>
            <a:lvl3pPr>
              <a:defRPr sz="749"/>
            </a:lvl3pPr>
            <a:lvl4pPr>
              <a:defRPr sz="749"/>
            </a:lvl4pPr>
            <a:lvl5pPr>
              <a:defRPr sz="749"/>
            </a:lvl5pPr>
          </a:lstStyle>
          <a:p>
            <a:pPr lvl="0"/>
            <a:r>
              <a:rPr lang="en-US" dirty="0"/>
              <a:t>Source: Edit source here</a:t>
            </a:r>
          </a:p>
        </p:txBody>
      </p:sp>
    </p:spTree>
    <p:extLst>
      <p:ext uri="{BB962C8B-B14F-4D97-AF65-F5344CB8AC3E}">
        <p14:creationId xmlns:p14="http://schemas.microsoft.com/office/powerpoint/2010/main" val="2034841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Standard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1F05-AA66-8E42-A57F-B7C4A5944C24}"/>
              </a:ext>
            </a:extLst>
          </p:cNvPr>
          <p:cNvSpPr>
            <a:spLocks noGrp="1"/>
          </p:cNvSpPr>
          <p:nvPr>
            <p:ph type="ctrTitle"/>
          </p:nvPr>
        </p:nvSpPr>
        <p:spPr>
          <a:xfrm>
            <a:off x="1524000" y="1122363"/>
            <a:ext cx="9144000" cy="2387600"/>
          </a:xfrm>
        </p:spPr>
        <p:txBody>
          <a:bodyPr anchor="b"/>
          <a:lstStyle>
            <a:lvl1pPr algn="ctr">
              <a:defRPr sz="5995"/>
            </a:lvl1pPr>
          </a:lstStyle>
          <a:p>
            <a:r>
              <a:rPr lang="en-US" dirty="0"/>
              <a:t>Click to edit Master title style</a:t>
            </a:r>
          </a:p>
        </p:txBody>
      </p:sp>
      <p:sp>
        <p:nvSpPr>
          <p:cNvPr id="3" name="Subtitle 2">
            <a:extLst>
              <a:ext uri="{FF2B5EF4-FFF2-40B4-BE49-F238E27FC236}">
                <a16:creationId xmlns:a16="http://schemas.microsoft.com/office/drawing/2014/main" id="{99D933FB-9C45-9B4F-8340-4C10096F26BA}"/>
              </a:ext>
            </a:extLst>
          </p:cNvPr>
          <p:cNvSpPr>
            <a:spLocks noGrp="1"/>
          </p:cNvSpPr>
          <p:nvPr>
            <p:ph type="subTitle" idx="1"/>
          </p:nvPr>
        </p:nvSpPr>
        <p:spPr>
          <a:xfrm>
            <a:off x="1524000" y="3602041"/>
            <a:ext cx="9144000" cy="1655761"/>
          </a:xfrm>
        </p:spPr>
        <p:txBody>
          <a:bodyPr/>
          <a:lstStyle>
            <a:lvl1pPr marL="0" indent="0" algn="ctr">
              <a:buNone/>
              <a:defRPr sz="2397"/>
            </a:lvl1pPr>
            <a:lvl2pPr marL="456766" indent="0" algn="ctr">
              <a:buNone/>
              <a:defRPr sz="1999"/>
            </a:lvl2pPr>
            <a:lvl3pPr marL="913532" indent="0" algn="ctr">
              <a:buNone/>
              <a:defRPr sz="1799"/>
            </a:lvl3pPr>
            <a:lvl4pPr marL="1370296" indent="0" algn="ctr">
              <a:buNone/>
              <a:defRPr sz="1599"/>
            </a:lvl4pPr>
            <a:lvl5pPr marL="1827064" indent="0" algn="ctr">
              <a:buNone/>
              <a:defRPr sz="1599"/>
            </a:lvl5pPr>
            <a:lvl6pPr marL="2283830"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A16B6F3A-BBD6-6C42-9393-CC6779081643}"/>
              </a:ext>
            </a:extLst>
          </p:cNvPr>
          <p:cNvSpPr>
            <a:spLocks noGrp="1"/>
          </p:cNvSpPr>
          <p:nvPr>
            <p:ph type="dt" sz="half" idx="10"/>
          </p:nvPr>
        </p:nvSpPr>
        <p:spPr/>
        <p:txBody>
          <a:bodyPr/>
          <a:lstStyle/>
          <a:p>
            <a:fld id="{77A4B5B1-5040-44BF-B3C7-D9E5ABAF1023}" type="datetime1">
              <a:rPr lang="en-US" smtClean="0"/>
              <a:t>10/10/2022</a:t>
            </a:fld>
            <a:endParaRPr lang="en-US" dirty="0"/>
          </a:p>
        </p:txBody>
      </p:sp>
      <p:sp>
        <p:nvSpPr>
          <p:cNvPr id="5" name="Footer Placeholder 4">
            <a:extLst>
              <a:ext uri="{FF2B5EF4-FFF2-40B4-BE49-F238E27FC236}">
                <a16:creationId xmlns:a16="http://schemas.microsoft.com/office/drawing/2014/main" id="{B902EAC3-8206-9A45-A93E-13BF38F69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D69553-D68D-DF4E-A30C-383CF0B94F4E}"/>
              </a:ext>
            </a:extLst>
          </p:cNvPr>
          <p:cNvSpPr>
            <a:spLocks noGrp="1"/>
          </p:cNvSpPr>
          <p:nvPr>
            <p:ph type="sldNum" sz="quarter" idx="12"/>
          </p:nvPr>
        </p:nvSpPr>
        <p:spPr/>
        <p:txBody>
          <a:bodyPr/>
          <a:lstStyle/>
          <a:p>
            <a:endParaRPr lang="en-US" dirty="0"/>
          </a:p>
        </p:txBody>
      </p:sp>
      <p:sp>
        <p:nvSpPr>
          <p:cNvPr id="7" name="TextBox 6">
            <a:extLst>
              <a:ext uri="{FF2B5EF4-FFF2-40B4-BE49-F238E27FC236}">
                <a16:creationId xmlns:a16="http://schemas.microsoft.com/office/drawing/2014/main" id="{74DC8EFF-0C4A-1343-87FF-9A1B0C123A71}"/>
              </a:ext>
            </a:extLst>
          </p:cNvPr>
          <p:cNvSpPr txBox="1"/>
          <p:nvPr userDrawn="1"/>
        </p:nvSpPr>
        <p:spPr>
          <a:xfrm>
            <a:off x="3196557" y="7328904"/>
            <a:ext cx="0" cy="0"/>
          </a:xfrm>
          <a:prstGeom prst="rect">
            <a:avLst/>
          </a:prstGeom>
        </p:spPr>
        <p:txBody>
          <a:bodyPr wrap="none" lIns="121807" tIns="60904" rIns="121807" bIns="60904" rtlCol="0">
            <a:noAutofit/>
          </a:bodyPr>
          <a:lstStyle/>
          <a:p>
            <a:pPr>
              <a:lnSpc>
                <a:spcPct val="105000"/>
              </a:lnSpc>
              <a:spcBef>
                <a:spcPts val="1332"/>
              </a:spcBef>
            </a:pPr>
            <a:endParaRPr lang="en-US" sz="2664"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775217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_2">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5046E5-F0BA-2942-934B-10BA87F31CF6}"/>
              </a:ext>
            </a:extLst>
          </p:cNvPr>
          <p:cNvSpPr>
            <a:spLocks noGrp="1"/>
          </p:cNvSpPr>
          <p:nvPr>
            <p:ph type="title" hasCustomPrompt="1"/>
          </p:nvPr>
        </p:nvSpPr>
        <p:spPr/>
        <p:txBody>
          <a:bodyPr/>
          <a:lstStyle/>
          <a:p>
            <a:r>
              <a:rPr lang="pl-PL" dirty="0" err="1"/>
              <a:t>Click</a:t>
            </a:r>
            <a:endParaRPr lang="pl-PL" dirty="0"/>
          </a:p>
        </p:txBody>
      </p:sp>
      <p:sp>
        <p:nvSpPr>
          <p:cNvPr id="4" name="Symbol zastępczy daty 3">
            <a:extLst>
              <a:ext uri="{FF2B5EF4-FFF2-40B4-BE49-F238E27FC236}">
                <a16:creationId xmlns:a16="http://schemas.microsoft.com/office/drawing/2014/main" id="{54AAB0A1-FFED-404F-93E3-D26DD5E12DC8}"/>
              </a:ext>
            </a:extLst>
          </p:cNvPr>
          <p:cNvSpPr>
            <a:spLocks noGrp="1"/>
          </p:cNvSpPr>
          <p:nvPr>
            <p:ph type="dt" sz="half" idx="10"/>
          </p:nvPr>
        </p:nvSpPr>
        <p:spPr>
          <a:xfrm>
            <a:off x="838200" y="6356350"/>
            <a:ext cx="2743200" cy="365125"/>
          </a:xfrm>
          <a:prstGeom prst="rect">
            <a:avLst/>
          </a:prstGeom>
        </p:spPr>
        <p:txBody>
          <a:bodyPr/>
          <a:lstStyle/>
          <a:p>
            <a:fld id="{3E9796C9-0178-444C-BC5B-E073A74CBEB8}" type="datetime1">
              <a:rPr lang="en-US" smtClean="0"/>
              <a:t>10/10/2022</a:t>
            </a:fld>
            <a:endParaRPr lang="pl-PL"/>
          </a:p>
        </p:txBody>
      </p:sp>
      <p:sp>
        <p:nvSpPr>
          <p:cNvPr id="5" name="Symbol zastępczy stopki 4">
            <a:extLst>
              <a:ext uri="{FF2B5EF4-FFF2-40B4-BE49-F238E27FC236}">
                <a16:creationId xmlns:a16="http://schemas.microsoft.com/office/drawing/2014/main" id="{17608360-10C7-2644-9C4B-227E13E8EDF8}"/>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446FF996-C237-C54F-809A-D85AAE323D7C}"/>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pic>
        <p:nvPicPr>
          <p:cNvPr id="8" name="Obraz 7" descr="Obraz zawierający obiekt na zewnątrz&#10;&#10;Opis wygenerowany automatycznie">
            <a:extLst>
              <a:ext uri="{FF2B5EF4-FFF2-40B4-BE49-F238E27FC236}">
                <a16:creationId xmlns:a16="http://schemas.microsoft.com/office/drawing/2014/main" id="{F89519CF-F267-B946-AB25-E8E64441DE1B}"/>
              </a:ext>
            </a:extLst>
          </p:cNvPr>
          <p:cNvPicPr>
            <a:picLocks noChangeAspect="1"/>
          </p:cNvPicPr>
          <p:nvPr userDrawn="1"/>
        </p:nvPicPr>
        <p:blipFill>
          <a:blip r:embed="rId2"/>
          <a:stretch>
            <a:fillRect/>
          </a:stretch>
        </p:blipFill>
        <p:spPr>
          <a:xfrm rot="10800000">
            <a:off x="-1" y="4169664"/>
            <a:ext cx="12209995" cy="2688336"/>
          </a:xfrm>
          <a:prstGeom prst="rect">
            <a:avLst/>
          </a:prstGeom>
        </p:spPr>
      </p:pic>
    </p:spTree>
    <p:extLst>
      <p:ext uri="{BB962C8B-B14F-4D97-AF65-F5344CB8AC3E}">
        <p14:creationId xmlns:p14="http://schemas.microsoft.com/office/powerpoint/2010/main" val="42384192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07E9-49F2-DE4D-AED8-CB2DCBA4BB10}"/>
              </a:ext>
            </a:extLst>
          </p:cNvPr>
          <p:cNvSpPr>
            <a:spLocks noGrp="1"/>
          </p:cNvSpPr>
          <p:nvPr>
            <p:ph type="title"/>
          </p:nvPr>
        </p:nvSpPr>
        <p:spPr>
          <a:xfrm>
            <a:off x="831851" y="1709740"/>
            <a:ext cx="10515600" cy="2852737"/>
          </a:xfrm>
        </p:spPr>
        <p:txBody>
          <a:bodyPr anchor="b">
            <a:normAutofit/>
          </a:bodyPr>
          <a:lstStyle>
            <a:lvl1pPr>
              <a:defRPr sz="4796" b="1">
                <a:solidFill>
                  <a:schemeClr val="bg2"/>
                </a:solidFill>
                <a:latin typeface="IBM Plex Sans" panose="020B050305020300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4BCE78CD-2AC2-2049-8946-3B2D3190A1D3}"/>
              </a:ext>
            </a:extLst>
          </p:cNvPr>
          <p:cNvSpPr>
            <a:spLocks noGrp="1"/>
          </p:cNvSpPr>
          <p:nvPr>
            <p:ph type="body" idx="1"/>
          </p:nvPr>
        </p:nvSpPr>
        <p:spPr>
          <a:xfrm>
            <a:off x="831851" y="4589465"/>
            <a:ext cx="10515600" cy="1500187"/>
          </a:xfrm>
        </p:spPr>
        <p:txBody>
          <a:bodyPr/>
          <a:lstStyle>
            <a:lvl1pPr marL="0" indent="0">
              <a:buNone/>
              <a:defRPr sz="2397">
                <a:solidFill>
                  <a:schemeClr val="bg2"/>
                </a:solidFill>
                <a:latin typeface="IBM Plex Sans" panose="020B0503050203000203" pitchFamily="34" charset="0"/>
              </a:defRPr>
            </a:lvl1pPr>
            <a:lvl2pPr marL="456766" indent="0">
              <a:buNone/>
              <a:defRPr sz="1999">
                <a:solidFill>
                  <a:schemeClr val="tx1">
                    <a:tint val="75000"/>
                  </a:schemeClr>
                </a:solidFill>
              </a:defRPr>
            </a:lvl2pPr>
            <a:lvl3pPr marL="913532" indent="0">
              <a:buNone/>
              <a:defRPr sz="1799">
                <a:solidFill>
                  <a:schemeClr val="tx1">
                    <a:tint val="75000"/>
                  </a:schemeClr>
                </a:solidFill>
              </a:defRPr>
            </a:lvl3pPr>
            <a:lvl4pPr marL="1370296" indent="0">
              <a:buNone/>
              <a:defRPr sz="1599">
                <a:solidFill>
                  <a:schemeClr val="tx1">
                    <a:tint val="75000"/>
                  </a:schemeClr>
                </a:solidFill>
              </a:defRPr>
            </a:lvl4pPr>
            <a:lvl5pPr marL="1827064" indent="0">
              <a:buNone/>
              <a:defRPr sz="1599">
                <a:solidFill>
                  <a:schemeClr val="tx1">
                    <a:tint val="75000"/>
                  </a:schemeClr>
                </a:solidFill>
              </a:defRPr>
            </a:lvl5pPr>
            <a:lvl6pPr marL="2283830" indent="0">
              <a:buNone/>
              <a:defRPr sz="1599">
                <a:solidFill>
                  <a:schemeClr val="tx1">
                    <a:tint val="75000"/>
                  </a:schemeClr>
                </a:solidFill>
              </a:defRPr>
            </a:lvl6pPr>
            <a:lvl7pPr marL="2740594" indent="0">
              <a:buNone/>
              <a:defRPr sz="1599">
                <a:solidFill>
                  <a:schemeClr val="tx1">
                    <a:tint val="75000"/>
                  </a:schemeClr>
                </a:solidFill>
              </a:defRPr>
            </a:lvl7pPr>
            <a:lvl8pPr marL="3197360" indent="0">
              <a:buNone/>
              <a:defRPr sz="1599">
                <a:solidFill>
                  <a:schemeClr val="tx1">
                    <a:tint val="75000"/>
                  </a:schemeClr>
                </a:solidFill>
              </a:defRPr>
            </a:lvl8pPr>
            <a:lvl9pPr marL="3654126" indent="0">
              <a:buNone/>
              <a:defRPr sz="1599">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3A0EB270-6918-FB44-A49E-7E59975D05A5}"/>
              </a:ext>
            </a:extLst>
          </p:cNvPr>
          <p:cNvSpPr>
            <a:spLocks noGrp="1"/>
          </p:cNvSpPr>
          <p:nvPr>
            <p:ph type="dt" sz="half" idx="10"/>
          </p:nvPr>
        </p:nvSpPr>
        <p:spPr/>
        <p:txBody>
          <a:bodyPr/>
          <a:lstStyle/>
          <a:p>
            <a:fld id="{015E2EDB-E66A-46D7-9910-E12A6C6ACEEE}" type="datetime1">
              <a:rPr lang="en-US" smtClean="0"/>
              <a:t>10/10/2022</a:t>
            </a:fld>
            <a:endParaRPr lang="en-US"/>
          </a:p>
        </p:txBody>
      </p:sp>
      <p:sp>
        <p:nvSpPr>
          <p:cNvPr id="5" name="Footer Placeholder 4">
            <a:extLst>
              <a:ext uri="{FF2B5EF4-FFF2-40B4-BE49-F238E27FC236}">
                <a16:creationId xmlns:a16="http://schemas.microsoft.com/office/drawing/2014/main" id="{05D26E05-0D07-5743-8169-B56BE1C8B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9D5DD-0DFC-5045-937F-FBFA4BD6971F}"/>
              </a:ext>
            </a:extLst>
          </p:cNvPr>
          <p:cNvSpPr>
            <a:spLocks noGrp="1"/>
          </p:cNvSpPr>
          <p:nvPr>
            <p:ph type="sldNum" sz="quarter" idx="12"/>
          </p:nvPr>
        </p:nvSpPr>
        <p:spPr/>
        <p:txBody>
          <a:bodyPr/>
          <a:lstStyle/>
          <a:p>
            <a:fld id="{ACBABE46-823F-624F-B067-183601E16A8B}" type="slidenum">
              <a:rPr lang="en-US" smtClean="0"/>
              <a:t>‹#›</a:t>
            </a:fld>
            <a:endParaRPr lang="en-US" dirty="0"/>
          </a:p>
        </p:txBody>
      </p:sp>
    </p:spTree>
    <p:extLst>
      <p:ext uri="{BB962C8B-B14F-4D97-AF65-F5344CB8AC3E}">
        <p14:creationId xmlns:p14="http://schemas.microsoft.com/office/powerpoint/2010/main" val="30811294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5234610" y="3087493"/>
            <a:ext cx="1722793" cy="683025"/>
          </a:xfrm>
          <a:prstGeom prst="rect">
            <a:avLst/>
          </a:prstGeom>
        </p:spPr>
      </p:pic>
      <p:sp>
        <p:nvSpPr>
          <p:cNvPr id="4" name="Slide Number Placeholder"/>
          <p:cNvSpPr>
            <a:spLocks noGrp="1"/>
          </p:cNvSpPr>
          <p:nvPr>
            <p:ph type="sldNum" sz="quarter" idx="11"/>
          </p:nvPr>
        </p:nvSpPr>
        <p:spPr>
          <a:xfrm>
            <a:off x="9448804" y="6383872"/>
            <a:ext cx="2438309" cy="222249"/>
          </a:xfrm>
          <a:prstGeom prst="rect">
            <a:avLst/>
          </a:prstGeom>
        </p:spPr>
        <p:txBody>
          <a:bodyPr vert="horz" lIns="0" tIns="0" rIns="0" bIns="0" rtlCol="0" anchor="ctr"/>
          <a:lstStyle>
            <a:defPPr>
              <a:defRPr lang="en-US"/>
            </a:defPPr>
            <a:lvl1pPr marL="0" algn="r" defTabSz="913776" rtl="0" eaLnBrk="1" latinLnBrk="0" hangingPunct="1">
              <a:defRPr sz="799" kern="1200">
                <a:solidFill>
                  <a:schemeClr val="bg1"/>
                </a:solidFill>
                <a:latin typeface="IBM Plex Sans" panose="020B0503050203000203" pitchFamily="34" charset="0"/>
                <a:ea typeface="+mn-ea"/>
                <a:cs typeface="+mn-cs"/>
              </a:defRPr>
            </a:lvl1pPr>
            <a:lvl2pPr marL="456887" algn="l" defTabSz="913776" rtl="0" eaLnBrk="1" latinLnBrk="0" hangingPunct="1">
              <a:defRPr sz="1799" kern="1200">
                <a:solidFill>
                  <a:schemeClr val="tx1"/>
                </a:solidFill>
                <a:latin typeface="+mn-lt"/>
                <a:ea typeface="+mn-ea"/>
                <a:cs typeface="+mn-cs"/>
              </a:defRPr>
            </a:lvl2pPr>
            <a:lvl3pPr marL="913776" algn="l" defTabSz="913776" rtl="0" eaLnBrk="1" latinLnBrk="0" hangingPunct="1">
              <a:defRPr sz="1799" kern="1200">
                <a:solidFill>
                  <a:schemeClr val="tx1"/>
                </a:solidFill>
                <a:latin typeface="+mn-lt"/>
                <a:ea typeface="+mn-ea"/>
                <a:cs typeface="+mn-cs"/>
              </a:defRPr>
            </a:lvl3pPr>
            <a:lvl4pPr marL="1370662" algn="l" defTabSz="913776" rtl="0" eaLnBrk="1" latinLnBrk="0" hangingPunct="1">
              <a:defRPr sz="1799" kern="1200">
                <a:solidFill>
                  <a:schemeClr val="tx1"/>
                </a:solidFill>
                <a:latin typeface="+mn-lt"/>
                <a:ea typeface="+mn-ea"/>
                <a:cs typeface="+mn-cs"/>
              </a:defRPr>
            </a:lvl4pPr>
            <a:lvl5pPr marL="1827550" algn="l" defTabSz="913776" rtl="0" eaLnBrk="1" latinLnBrk="0" hangingPunct="1">
              <a:defRPr sz="1799" kern="1200">
                <a:solidFill>
                  <a:schemeClr val="tx1"/>
                </a:solidFill>
                <a:latin typeface="+mn-lt"/>
                <a:ea typeface="+mn-ea"/>
                <a:cs typeface="+mn-cs"/>
              </a:defRPr>
            </a:lvl5pPr>
            <a:lvl6pPr marL="2284438" algn="l" defTabSz="913776" rtl="0" eaLnBrk="1" latinLnBrk="0" hangingPunct="1">
              <a:defRPr sz="1799" kern="1200">
                <a:solidFill>
                  <a:schemeClr val="tx1"/>
                </a:solidFill>
                <a:latin typeface="+mn-lt"/>
                <a:ea typeface="+mn-ea"/>
                <a:cs typeface="+mn-cs"/>
              </a:defRPr>
            </a:lvl6pPr>
            <a:lvl7pPr marL="2741326" algn="l" defTabSz="913776" rtl="0" eaLnBrk="1" latinLnBrk="0" hangingPunct="1">
              <a:defRPr sz="1799" kern="1200">
                <a:solidFill>
                  <a:schemeClr val="tx1"/>
                </a:solidFill>
                <a:latin typeface="+mn-lt"/>
                <a:ea typeface="+mn-ea"/>
                <a:cs typeface="+mn-cs"/>
              </a:defRPr>
            </a:lvl7pPr>
            <a:lvl8pPr marL="3198212" algn="l" defTabSz="913776" rtl="0" eaLnBrk="1" latinLnBrk="0" hangingPunct="1">
              <a:defRPr sz="1799" kern="1200">
                <a:solidFill>
                  <a:schemeClr val="tx1"/>
                </a:solidFill>
                <a:latin typeface="+mn-lt"/>
                <a:ea typeface="+mn-ea"/>
                <a:cs typeface="+mn-cs"/>
              </a:defRPr>
            </a:lvl8pPr>
            <a:lvl9pPr marL="3655099" algn="l" defTabSz="913776" rtl="0" eaLnBrk="1" latinLnBrk="0" hangingPunct="1">
              <a:defRPr sz="1799" kern="1200">
                <a:solidFill>
                  <a:schemeClr val="tx1"/>
                </a:solidFill>
                <a:latin typeface="+mn-lt"/>
                <a:ea typeface="+mn-ea"/>
                <a:cs typeface="+mn-cs"/>
              </a:defRPr>
            </a:lvl9pPr>
          </a:lstStyle>
          <a:p>
            <a:fld id="{2469C5AE-E8AA-1340-B30E-98E236749983}" type="slidenum">
              <a:rPr lang="en-US" smtClean="0"/>
              <a:pPr/>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304891" y="6383872"/>
            <a:ext cx="5486313" cy="222249"/>
          </a:xfrm>
          <a:prstGeom prst="rect">
            <a:avLst/>
          </a:prstGeom>
        </p:spPr>
        <p:txBody>
          <a:bodyPr vert="horz" lIns="0" tIns="0" rIns="0" bIns="0" rtlCol="0" anchor="ctr"/>
          <a:lstStyle>
            <a:defPPr>
              <a:defRPr lang="en-US"/>
            </a:defPPr>
            <a:lvl1pPr marL="0" marR="0" indent="0" algn="l" defTabSz="913765" rtl="0" eaLnBrk="1" fontAlgn="auto" latinLnBrk="0" hangingPunct="1">
              <a:lnSpc>
                <a:spcPct val="100000"/>
              </a:lnSpc>
              <a:spcBef>
                <a:spcPts val="0"/>
              </a:spcBef>
              <a:spcAft>
                <a:spcPts val="0"/>
              </a:spcAft>
              <a:buClrTx/>
              <a:buSzTx/>
              <a:buFontTx/>
              <a:buNone/>
              <a:tabLst/>
              <a:defRPr sz="799" kern="1200">
                <a:solidFill>
                  <a:schemeClr val="bg1"/>
                </a:solidFill>
                <a:latin typeface="IBM Plex Sans" panose="020B0503050203000203" pitchFamily="34" charset="0"/>
                <a:ea typeface="+mn-ea"/>
                <a:cs typeface="+mn-cs"/>
              </a:defRPr>
            </a:lvl1pPr>
            <a:lvl2pPr marL="456887" algn="l" defTabSz="913776" rtl="0" eaLnBrk="1" latinLnBrk="0" hangingPunct="1">
              <a:defRPr sz="1799" kern="1200">
                <a:solidFill>
                  <a:schemeClr val="tx1"/>
                </a:solidFill>
                <a:latin typeface="+mn-lt"/>
                <a:ea typeface="+mn-ea"/>
                <a:cs typeface="+mn-cs"/>
              </a:defRPr>
            </a:lvl2pPr>
            <a:lvl3pPr marL="913776" algn="l" defTabSz="913776" rtl="0" eaLnBrk="1" latinLnBrk="0" hangingPunct="1">
              <a:defRPr sz="1799" kern="1200">
                <a:solidFill>
                  <a:schemeClr val="tx1"/>
                </a:solidFill>
                <a:latin typeface="+mn-lt"/>
                <a:ea typeface="+mn-ea"/>
                <a:cs typeface="+mn-cs"/>
              </a:defRPr>
            </a:lvl3pPr>
            <a:lvl4pPr marL="1370662" algn="l" defTabSz="913776" rtl="0" eaLnBrk="1" latinLnBrk="0" hangingPunct="1">
              <a:defRPr sz="1799" kern="1200">
                <a:solidFill>
                  <a:schemeClr val="tx1"/>
                </a:solidFill>
                <a:latin typeface="+mn-lt"/>
                <a:ea typeface="+mn-ea"/>
                <a:cs typeface="+mn-cs"/>
              </a:defRPr>
            </a:lvl4pPr>
            <a:lvl5pPr marL="1827550" algn="l" defTabSz="913776" rtl="0" eaLnBrk="1" latinLnBrk="0" hangingPunct="1">
              <a:defRPr sz="1799" kern="1200">
                <a:solidFill>
                  <a:schemeClr val="tx1"/>
                </a:solidFill>
                <a:latin typeface="+mn-lt"/>
                <a:ea typeface="+mn-ea"/>
                <a:cs typeface="+mn-cs"/>
              </a:defRPr>
            </a:lvl5pPr>
            <a:lvl6pPr marL="2284438" algn="l" defTabSz="913776" rtl="0" eaLnBrk="1" latinLnBrk="0" hangingPunct="1">
              <a:defRPr sz="1799" kern="1200">
                <a:solidFill>
                  <a:schemeClr val="tx1"/>
                </a:solidFill>
                <a:latin typeface="+mn-lt"/>
                <a:ea typeface="+mn-ea"/>
                <a:cs typeface="+mn-cs"/>
              </a:defRPr>
            </a:lvl6pPr>
            <a:lvl7pPr marL="2741326" algn="l" defTabSz="913776" rtl="0" eaLnBrk="1" latinLnBrk="0" hangingPunct="1">
              <a:defRPr sz="1799" kern="1200">
                <a:solidFill>
                  <a:schemeClr val="tx1"/>
                </a:solidFill>
                <a:latin typeface="+mn-lt"/>
                <a:ea typeface="+mn-ea"/>
                <a:cs typeface="+mn-cs"/>
              </a:defRPr>
            </a:lvl7pPr>
            <a:lvl8pPr marL="3198212" algn="l" defTabSz="913776" rtl="0" eaLnBrk="1" latinLnBrk="0" hangingPunct="1">
              <a:defRPr sz="1799" kern="1200">
                <a:solidFill>
                  <a:schemeClr val="tx1"/>
                </a:solidFill>
                <a:latin typeface="+mn-lt"/>
                <a:ea typeface="+mn-ea"/>
                <a:cs typeface="+mn-cs"/>
              </a:defRPr>
            </a:lvl8pPr>
            <a:lvl9pPr marL="3655099" algn="l" defTabSz="913776" rtl="0" eaLnBrk="1" latinLnBrk="0" hangingPunct="1">
              <a:defRPr sz="1799"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185244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77533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userDrawn="1"/>
        </p:nvPicPr>
        <p:blipFill>
          <a:blip r:embed="rId4"/>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225007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519643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1661789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2650629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613523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020599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dirty="0"/>
          </a:p>
        </p:txBody>
      </p:sp>
    </p:spTree>
    <p:extLst>
      <p:ext uri="{BB962C8B-B14F-4D97-AF65-F5344CB8AC3E}">
        <p14:creationId xmlns:p14="http://schemas.microsoft.com/office/powerpoint/2010/main" val="942735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_3">
    <p:spTree>
      <p:nvGrpSpPr>
        <p:cNvPr id="1" name=""/>
        <p:cNvGrpSpPr/>
        <p:nvPr/>
      </p:nvGrpSpPr>
      <p:grpSpPr>
        <a:xfrm>
          <a:off x="0" y="0"/>
          <a:ext cx="0" cy="0"/>
          <a:chOff x="0" y="0"/>
          <a:chExt cx="0" cy="0"/>
        </a:xfrm>
      </p:grpSpPr>
      <p:pic>
        <p:nvPicPr>
          <p:cNvPr id="9" name="Obraz 8">
            <a:extLst>
              <a:ext uri="{FF2B5EF4-FFF2-40B4-BE49-F238E27FC236}">
                <a16:creationId xmlns:a16="http://schemas.microsoft.com/office/drawing/2014/main" id="{00744608-C77B-044B-960C-67554C39FDA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29923"/>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087A5CAE-98D8-475E-9E3F-109BFC5F95E5}"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noAutofit/>
          </a:bodyPr>
          <a:lstStyle>
            <a:lvl1pPr>
              <a:defRPr sz="28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196111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363913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5838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76931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8086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561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3686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09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32495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9814786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85838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_3">
    <p:spTree>
      <p:nvGrpSpPr>
        <p:cNvPr id="1" name=""/>
        <p:cNvGrpSpPr/>
        <p:nvPr/>
      </p:nvGrpSpPr>
      <p:grpSpPr>
        <a:xfrm>
          <a:off x="0" y="0"/>
          <a:ext cx="0" cy="0"/>
          <a:chOff x="0" y="0"/>
          <a:chExt cx="0" cy="0"/>
        </a:xfrm>
      </p:grpSpPr>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4AA89C47-DB41-43CD-9973-42C91A89BC20}"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noAutofit/>
          </a:bodyPr>
          <a:lstStyle>
            <a:lvl1pPr>
              <a:defRPr sz="28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pic>
        <p:nvPicPr>
          <p:cNvPr id="8" name="Obraz 7" descr="Obraz zawierający obiekt na zewnątrz&#10;&#10;Opis wygenerowany automatycznie">
            <a:extLst>
              <a:ext uri="{FF2B5EF4-FFF2-40B4-BE49-F238E27FC236}">
                <a16:creationId xmlns:a16="http://schemas.microsoft.com/office/drawing/2014/main" id="{0C1337FD-084C-A142-BCAB-4048FCFE1143}"/>
              </a:ext>
            </a:extLst>
          </p:cNvPr>
          <p:cNvPicPr>
            <a:picLocks noChangeAspect="1"/>
          </p:cNvPicPr>
          <p:nvPr userDrawn="1"/>
        </p:nvPicPr>
        <p:blipFill>
          <a:blip r:embed="rId2"/>
          <a:stretch>
            <a:fillRect/>
          </a:stretch>
        </p:blipFill>
        <p:spPr>
          <a:xfrm rot="10800000">
            <a:off x="-1" y="4169664"/>
            <a:ext cx="12209995" cy="2688336"/>
          </a:xfrm>
          <a:prstGeom prst="rect">
            <a:avLst/>
          </a:prstGeom>
        </p:spPr>
      </p:pic>
      <p:pic>
        <p:nvPicPr>
          <p:cNvPr id="10" name="Obraz 8">
            <a:extLst>
              <a:ext uri="{FF2B5EF4-FFF2-40B4-BE49-F238E27FC236}">
                <a16:creationId xmlns:a16="http://schemas.microsoft.com/office/drawing/2014/main" id="{148DE800-92B7-496D-B727-7EA0511DDCC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65000"/>
                    </a14:imgEffect>
                  </a14:imgLayer>
                </a14:imgProps>
              </a:ext>
            </a:extLst>
          </a:blip>
          <a:stretch>
            <a:fillRect/>
          </a:stretch>
        </p:blipFill>
        <p:spPr>
          <a:xfrm>
            <a:off x="-1" y="-2491"/>
            <a:ext cx="12209995" cy="1209499"/>
          </a:xfrm>
          <a:prstGeom prst="rect">
            <a:avLst/>
          </a:prstGeom>
        </p:spPr>
      </p:pic>
    </p:spTree>
    <p:extLst>
      <p:ext uri="{BB962C8B-B14F-4D97-AF65-F5344CB8AC3E}">
        <p14:creationId xmlns:p14="http://schemas.microsoft.com/office/powerpoint/2010/main" val="30790499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197576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104086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8553243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542187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3063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99819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362155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32467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63236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02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_3">
    <p:spTree>
      <p:nvGrpSpPr>
        <p:cNvPr id="1" name=""/>
        <p:cNvGrpSpPr/>
        <p:nvPr/>
      </p:nvGrpSpPr>
      <p:grpSpPr>
        <a:xfrm>
          <a:off x="0" y="0"/>
          <a:ext cx="0" cy="0"/>
          <a:chOff x="0" y="0"/>
          <a:chExt cx="0" cy="0"/>
        </a:xfrm>
      </p:grpSpPr>
      <p:pic>
        <p:nvPicPr>
          <p:cNvPr id="8" name="Obraz 8">
            <a:extLst>
              <a:ext uri="{FF2B5EF4-FFF2-40B4-BE49-F238E27FC236}">
                <a16:creationId xmlns:a16="http://schemas.microsoft.com/office/drawing/2014/main" id="{863DC119-AE73-4FFF-BB24-DC45BF809A90}"/>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2491"/>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4920F8E0-5F12-46BA-B5A8-84117F2C4759}"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3017296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64368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28652872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11490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2851922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175657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0111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395125441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667443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lvl1pPr>
              <a:defRPr/>
            </a:lvl1pPr>
          </a:lstStyle>
          <a:p>
            <a:pPr>
              <a:defRPr/>
            </a:pPr>
            <a:fld id="{E6B43B40-FF17-B74D-98D6-357AEE1899BF}" type="slidenum">
              <a:rPr lang="en-US"/>
              <a:pPr>
                <a:defRPr/>
              </a:pPr>
              <a:t>‹#›</a:t>
            </a:fld>
            <a:endParaRPr lang="en-US" dirty="0"/>
          </a:p>
        </p:txBody>
      </p:sp>
      <p:sp>
        <p:nvSpPr>
          <p:cNvPr id="7" name="Content Placeholder 2"/>
          <p:cNvSpPr>
            <a:spLocks noGrp="1"/>
          </p:cNvSpPr>
          <p:nvPr>
            <p:ph sz="half" idx="1"/>
          </p:nvPr>
        </p:nvSpPr>
        <p:spPr>
          <a:xfrm>
            <a:off x="325122" y="1026161"/>
            <a:ext cx="11562079" cy="5150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6FA023F5-47E4-6D4B-9237-0DE6421C130B}"/>
              </a:ext>
            </a:extLst>
          </p:cNvPr>
          <p:cNvSpPr/>
          <p:nvPr userDrawn="1"/>
        </p:nvSpPr>
        <p:spPr>
          <a:xfrm>
            <a:off x="0" y="782321"/>
            <a:ext cx="12192000" cy="6075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31" tIns="38065" rIns="76131" bIns="38065" numCol="1" spcCol="0" rtlCol="0" fromWordArt="0" anchor="ctr" anchorCtr="0" forceAA="0" compatLnSpc="1">
            <a:prstTxWarp prst="textNoShape">
              <a:avLst/>
            </a:prstTxWarp>
            <a:noAutofit/>
          </a:bodyPr>
          <a:lstStyle/>
          <a:p>
            <a:pPr algn="ctr"/>
            <a:endParaRPr lang="en-US" sz="1499" b="0" i="0" dirty="0">
              <a:latin typeface="Arial Regular" charset="0"/>
            </a:endParaRPr>
          </a:p>
        </p:txBody>
      </p:sp>
    </p:spTree>
    <p:extLst>
      <p:ext uri="{BB962C8B-B14F-4D97-AF65-F5344CB8AC3E}">
        <p14:creationId xmlns:p14="http://schemas.microsoft.com/office/powerpoint/2010/main" val="214421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s_3">
    <p:spTree>
      <p:nvGrpSpPr>
        <p:cNvPr id="1" name=""/>
        <p:cNvGrpSpPr/>
        <p:nvPr/>
      </p:nvGrpSpPr>
      <p:grpSpPr>
        <a:xfrm>
          <a:off x="0" y="0"/>
          <a:ext cx="0" cy="0"/>
          <a:chOff x="0" y="0"/>
          <a:chExt cx="0" cy="0"/>
        </a:xfrm>
      </p:grpSpPr>
      <p:pic>
        <p:nvPicPr>
          <p:cNvPr id="8" name="Obraz 8">
            <a:extLst>
              <a:ext uri="{FF2B5EF4-FFF2-40B4-BE49-F238E27FC236}">
                <a16:creationId xmlns:a16="http://schemas.microsoft.com/office/drawing/2014/main" id="{079201D5-B632-411E-BBDC-D335888EE8C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65000"/>
                    </a14:imgEffect>
                  </a14:imgLayer>
                </a14:imgProps>
              </a:ext>
            </a:extLst>
          </a:blip>
          <a:stretch>
            <a:fillRect/>
          </a:stretch>
        </p:blipFill>
        <p:spPr>
          <a:xfrm>
            <a:off x="0" y="6653"/>
            <a:ext cx="12192000" cy="1209499"/>
          </a:xfrm>
          <a:prstGeom prst="rect">
            <a:avLst/>
          </a:prstGeom>
        </p:spPr>
      </p:pic>
      <p:sp>
        <p:nvSpPr>
          <p:cNvPr id="3" name="Symbol zastępczy tekstu 2">
            <a:extLst>
              <a:ext uri="{FF2B5EF4-FFF2-40B4-BE49-F238E27FC236}">
                <a16:creationId xmlns:a16="http://schemas.microsoft.com/office/drawing/2014/main" id="{61348E36-C2EE-7541-8164-228D864DF2A4}"/>
              </a:ext>
            </a:extLst>
          </p:cNvPr>
          <p:cNvSpPr>
            <a:spLocks noGrp="1"/>
          </p:cNvSpPr>
          <p:nvPr>
            <p:ph type="body" idx="1" hasCustomPrompt="1"/>
          </p:nvPr>
        </p:nvSpPr>
        <p:spPr>
          <a:xfrm>
            <a:off x="831850" y="2152651"/>
            <a:ext cx="10515600" cy="341947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Click</a:t>
            </a:r>
            <a:endParaRPr lang="pl-PL" dirty="0"/>
          </a:p>
        </p:txBody>
      </p:sp>
      <p:sp>
        <p:nvSpPr>
          <p:cNvPr id="4" name="Symbol zastępczy daty 3">
            <a:extLst>
              <a:ext uri="{FF2B5EF4-FFF2-40B4-BE49-F238E27FC236}">
                <a16:creationId xmlns:a16="http://schemas.microsoft.com/office/drawing/2014/main" id="{C85D9B6E-B6FE-784A-AD37-F8E16BCED454}"/>
              </a:ext>
            </a:extLst>
          </p:cNvPr>
          <p:cNvSpPr>
            <a:spLocks noGrp="1"/>
          </p:cNvSpPr>
          <p:nvPr>
            <p:ph type="dt" sz="half" idx="10"/>
          </p:nvPr>
        </p:nvSpPr>
        <p:spPr>
          <a:xfrm>
            <a:off x="838200" y="6356350"/>
            <a:ext cx="2743200" cy="365125"/>
          </a:xfrm>
          <a:prstGeom prst="rect">
            <a:avLst/>
          </a:prstGeom>
        </p:spPr>
        <p:txBody>
          <a:bodyPr/>
          <a:lstStyle/>
          <a:p>
            <a:fld id="{AE71A67F-2793-4D0B-A561-682C86B94D62}" type="datetime1">
              <a:rPr lang="en-US" smtClean="0"/>
              <a:t>10/10/2022</a:t>
            </a:fld>
            <a:endParaRPr lang="pl-PL"/>
          </a:p>
        </p:txBody>
      </p:sp>
      <p:sp>
        <p:nvSpPr>
          <p:cNvPr id="5" name="Symbol zastępczy stopki 4">
            <a:extLst>
              <a:ext uri="{FF2B5EF4-FFF2-40B4-BE49-F238E27FC236}">
                <a16:creationId xmlns:a16="http://schemas.microsoft.com/office/drawing/2014/main" id="{6DF34221-695B-404F-A5D9-21D0A72094DD}"/>
              </a:ext>
            </a:extLst>
          </p:cNvPr>
          <p:cNvSpPr>
            <a:spLocks noGrp="1"/>
          </p:cNvSpPr>
          <p:nvPr>
            <p:ph type="ftr" sz="quarter" idx="11"/>
          </p:nvPr>
        </p:nvSpPr>
        <p:spPr>
          <a:xfrm>
            <a:off x="4038600" y="6356350"/>
            <a:ext cx="4114800" cy="365125"/>
          </a:xfrm>
          <a:prstGeom prst="rect">
            <a:avLst/>
          </a:prstGeom>
        </p:spPr>
        <p:txBody>
          <a:bodyPr/>
          <a:lstStyle/>
          <a:p>
            <a:endParaRPr lang="pl-PL"/>
          </a:p>
        </p:txBody>
      </p:sp>
      <p:sp>
        <p:nvSpPr>
          <p:cNvPr id="6" name="Symbol zastępczy numeru slajdu 5">
            <a:extLst>
              <a:ext uri="{FF2B5EF4-FFF2-40B4-BE49-F238E27FC236}">
                <a16:creationId xmlns:a16="http://schemas.microsoft.com/office/drawing/2014/main" id="{C9450D44-F512-2B4D-8895-53DBA682DC29}"/>
              </a:ext>
            </a:extLst>
          </p:cNvPr>
          <p:cNvSpPr>
            <a:spLocks noGrp="1"/>
          </p:cNvSpPr>
          <p:nvPr>
            <p:ph type="sldNum" sz="quarter" idx="12"/>
          </p:nvPr>
        </p:nvSpPr>
        <p:spPr>
          <a:xfrm>
            <a:off x="8610600" y="6356350"/>
            <a:ext cx="2743200" cy="365125"/>
          </a:xfrm>
          <a:prstGeom prst="rect">
            <a:avLst/>
          </a:prstGeom>
        </p:spPr>
        <p:txBody>
          <a:bodyPr/>
          <a:lstStyle/>
          <a:p>
            <a:fld id="{A2498831-1334-B24C-AF1D-30D4CD40B232}" type="slidenum">
              <a:rPr lang="pl-PL" smtClean="0"/>
              <a:t>‹#›</a:t>
            </a:fld>
            <a:endParaRPr lang="pl-PL"/>
          </a:p>
        </p:txBody>
      </p:sp>
      <p:sp>
        <p:nvSpPr>
          <p:cNvPr id="2" name="Tytuł 1">
            <a:extLst>
              <a:ext uri="{FF2B5EF4-FFF2-40B4-BE49-F238E27FC236}">
                <a16:creationId xmlns:a16="http://schemas.microsoft.com/office/drawing/2014/main" id="{46393D67-5B39-714A-8ACB-7B98C15C4F4C}"/>
              </a:ext>
            </a:extLst>
          </p:cNvPr>
          <p:cNvSpPr>
            <a:spLocks noGrp="1"/>
          </p:cNvSpPr>
          <p:nvPr>
            <p:ph type="title" hasCustomPrompt="1"/>
          </p:nvPr>
        </p:nvSpPr>
        <p:spPr>
          <a:xfrm>
            <a:off x="831850" y="442913"/>
            <a:ext cx="10515600" cy="933450"/>
          </a:xfrm>
        </p:spPr>
        <p:txBody>
          <a:bodyPr anchor="b"/>
          <a:lstStyle>
            <a:lvl1pPr>
              <a:defRPr sz="6000" b="1" i="0">
                <a:solidFill>
                  <a:schemeClr val="bg1"/>
                </a:solidFill>
                <a:latin typeface="IBM Plex Sans" panose="020B0503050203000203" pitchFamily="34" charset="0"/>
              </a:defRPr>
            </a:lvl1pPr>
          </a:lstStyle>
          <a:p>
            <a:r>
              <a:rPr lang="en-GB" sz="60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pl-PL" dirty="0"/>
          </a:p>
        </p:txBody>
      </p:sp>
    </p:spTree>
    <p:extLst>
      <p:ext uri="{BB962C8B-B14F-4D97-AF65-F5344CB8AC3E}">
        <p14:creationId xmlns:p14="http://schemas.microsoft.com/office/powerpoint/2010/main" val="6773017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5.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61FC84B3-5A0E-8A42-B8B3-D93BEE618C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err="1"/>
              <a:t>Click</a:t>
            </a:r>
            <a:endParaRPr lang="pl-PL" dirty="0"/>
          </a:p>
        </p:txBody>
      </p:sp>
      <p:sp>
        <p:nvSpPr>
          <p:cNvPr id="3" name="Symbol zastępczy tekstu 2">
            <a:extLst>
              <a:ext uri="{FF2B5EF4-FFF2-40B4-BE49-F238E27FC236}">
                <a16:creationId xmlns:a16="http://schemas.microsoft.com/office/drawing/2014/main" id="{B2D69092-24EF-8843-B56B-CB9C06D1C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err="1"/>
              <a:t>Click</a:t>
            </a:r>
            <a:endParaRPr lang="pl-PL" dirty="0"/>
          </a:p>
          <a:p>
            <a:pPr lvl="1"/>
            <a:r>
              <a:rPr lang="pl-PL" dirty="0" err="1"/>
              <a:t>Click</a:t>
            </a:r>
            <a:endParaRPr lang="pl-PL" dirty="0"/>
          </a:p>
          <a:p>
            <a:pPr lvl="2"/>
            <a:r>
              <a:rPr lang="pl-PL" dirty="0" err="1"/>
              <a:t>Click</a:t>
            </a:r>
            <a:endParaRPr lang="pl-PL" dirty="0"/>
          </a:p>
          <a:p>
            <a:pPr lvl="3"/>
            <a:r>
              <a:rPr lang="pl-PL" dirty="0" err="1"/>
              <a:t>Click</a:t>
            </a:r>
            <a:endParaRPr lang="pl-PL" dirty="0"/>
          </a:p>
          <a:p>
            <a:pPr lvl="4"/>
            <a:r>
              <a:rPr lang="pl-PL" dirty="0" err="1"/>
              <a:t>Click</a:t>
            </a:r>
            <a:endParaRPr lang="pl-PL" dirty="0"/>
          </a:p>
        </p:txBody>
      </p:sp>
      <p:sp>
        <p:nvSpPr>
          <p:cNvPr id="6" name="Symbol zastępczy numeru slajdu 5">
            <a:extLst>
              <a:ext uri="{FF2B5EF4-FFF2-40B4-BE49-F238E27FC236}">
                <a16:creationId xmlns:a16="http://schemas.microsoft.com/office/drawing/2014/main" id="{CB9E959C-EC53-E549-8B6A-0B3002BB16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98831-1334-B24C-AF1D-30D4CD40B232}" type="slidenum">
              <a:rPr lang="pl-PL" smtClean="0"/>
              <a:t>‹#›</a:t>
            </a:fld>
            <a:endParaRPr lang="pl-PL" dirty="0"/>
          </a:p>
        </p:txBody>
      </p:sp>
    </p:spTree>
    <p:extLst>
      <p:ext uri="{BB962C8B-B14F-4D97-AF65-F5344CB8AC3E}">
        <p14:creationId xmlns:p14="http://schemas.microsoft.com/office/powerpoint/2010/main" val="346881621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49" r:id="rId3"/>
    <p:sldLayoutId id="2147483650" r:id="rId4"/>
    <p:sldLayoutId id="2147483700" r:id="rId5"/>
    <p:sldLayoutId id="2147483651" r:id="rId6"/>
    <p:sldLayoutId id="2147483696" r:id="rId7"/>
    <p:sldLayoutId id="2147483672" r:id="rId8"/>
    <p:sldLayoutId id="2147483694" r:id="rId9"/>
    <p:sldLayoutId id="2147483690" r:id="rId10"/>
    <p:sldLayoutId id="2147483697" r:id="rId11"/>
    <p:sldLayoutId id="2147483691" r:id="rId12"/>
    <p:sldLayoutId id="2147483652" r:id="rId13"/>
    <p:sldLayoutId id="2147483673" r:id="rId14"/>
    <p:sldLayoutId id="2147483698" r:id="rId15"/>
    <p:sldLayoutId id="2147483695" r:id="rId16"/>
    <p:sldLayoutId id="2147483653" r:id="rId17"/>
    <p:sldLayoutId id="2147483654" r:id="rId18"/>
    <p:sldLayoutId id="2147483670" r:id="rId19"/>
    <p:sldLayoutId id="2147483660" r:id="rId20"/>
    <p:sldLayoutId id="2147483671" r:id="rId21"/>
    <p:sldLayoutId id="2147483655" r:id="rId22"/>
    <p:sldLayoutId id="2147483678" r:id="rId23"/>
    <p:sldLayoutId id="2147483675" r:id="rId24"/>
    <p:sldLayoutId id="2147483692" r:id="rId25"/>
    <p:sldLayoutId id="2147483674" r:id="rId26"/>
    <p:sldLayoutId id="2147483693" r:id="rId27"/>
    <p:sldLayoutId id="2147483679" r:id="rId28"/>
    <p:sldLayoutId id="2147483676" r:id="rId29"/>
    <p:sldLayoutId id="2147483699" r:id="rId30"/>
    <p:sldLayoutId id="2147483657" r:id="rId31"/>
    <p:sldLayoutId id="2147483681" r:id="rId32"/>
    <p:sldLayoutId id="2147483682" r:id="rId33"/>
    <p:sldLayoutId id="2147483677" r:id="rId34"/>
    <p:sldLayoutId id="2147483684" r:id="rId35"/>
    <p:sldLayoutId id="2147483686" r:id="rId36"/>
    <p:sldLayoutId id="2147483685" r:id="rId37"/>
    <p:sldLayoutId id="2147483687" r:id="rId38"/>
    <p:sldLayoutId id="2147483658" r:id="rId39"/>
  </p:sldLayoutIdLst>
  <p:hf hdr="0" ftr="0"/>
  <p:txStyles>
    <p:titleStyle>
      <a:lvl1pPr algn="l" defTabSz="914400" rtl="0" eaLnBrk="1" latinLnBrk="0" hangingPunct="1">
        <a:lnSpc>
          <a:spcPct val="90000"/>
        </a:lnSpc>
        <a:spcBef>
          <a:spcPct val="0"/>
        </a:spcBef>
        <a:buNone/>
        <a:defRPr sz="4400" kern="1200">
          <a:solidFill>
            <a:schemeClr val="tx1"/>
          </a:solidFill>
          <a:latin typeface="IBM Plex Sans" panose="020B050305020300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F0EF918B-7790-C64C-95BB-23F922587E7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3174"/>
            <a:ext cx="12192000" cy="6851655"/>
          </a:xfrm>
          <a:prstGeom prst="rect">
            <a:avLst/>
          </a:prstGeom>
        </p:spPr>
      </p:pic>
      <p:sp>
        <p:nvSpPr>
          <p:cNvPr id="2" name="Title Placeholder 1"/>
          <p:cNvSpPr>
            <a:spLocks noGrp="1"/>
          </p:cNvSpPr>
          <p:nvPr>
            <p:ph type="title"/>
          </p:nvPr>
        </p:nvSpPr>
        <p:spPr>
          <a:xfrm>
            <a:off x="381000" y="571503"/>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2"/>
            <a:ext cx="5486400" cy="4381500"/>
          </a:xfrm>
          <a:prstGeom prst="rect">
            <a:avLst/>
          </a:prstGeom>
        </p:spPr>
        <p:txBody>
          <a:bodyPr vert="horz" lIns="0" tIns="228600" rIns="0" bIns="0" rtlCol="0" anchor="t">
            <a:noAutofit/>
          </a:bodyPr>
          <a:lstStyle/>
          <a:p>
            <a:pPr lvl="0"/>
            <a:r>
              <a:rPr lang="en-US" dirty="0"/>
              <a:t>Click to edit Master text styles</a:t>
            </a:r>
          </a:p>
        </p:txBody>
      </p:sp>
      <p:sp>
        <p:nvSpPr>
          <p:cNvPr id="14" name="Footer Placeholder 3">
            <a:extLst>
              <a:ext uri="{FF2B5EF4-FFF2-40B4-BE49-F238E27FC236}">
                <a16:creationId xmlns:a16="http://schemas.microsoft.com/office/drawing/2014/main" id="{C20ADCE7-F80A-9C46-8AAD-C55F5D85A6A2}"/>
              </a:ext>
            </a:extLst>
          </p:cNvPr>
          <p:cNvSpPr txBox="1">
            <a:spLocks/>
          </p:cNvSpPr>
          <p:nvPr userDrawn="1"/>
        </p:nvSpPr>
        <p:spPr>
          <a:xfrm>
            <a:off x="3238500" y="6583683"/>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IBM Cloud and Cognitive Expert Labs</a:t>
            </a:r>
          </a:p>
        </p:txBody>
      </p:sp>
      <p:sp>
        <p:nvSpPr>
          <p:cNvPr id="15" name="Slide Number Placeholder 2">
            <a:extLst>
              <a:ext uri="{FF2B5EF4-FFF2-40B4-BE49-F238E27FC236}">
                <a16:creationId xmlns:a16="http://schemas.microsoft.com/office/drawing/2014/main" id="{7F4F2236-6D06-D249-AAB8-3E537556984C}"/>
              </a:ext>
            </a:extLst>
          </p:cNvPr>
          <p:cNvSpPr txBox="1">
            <a:spLocks/>
          </p:cNvSpPr>
          <p:nvPr userDrawn="1"/>
        </p:nvSpPr>
        <p:spPr>
          <a:xfrm>
            <a:off x="379052" y="6578163"/>
            <a:ext cx="273233" cy="182541"/>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FCD91DA2-5747-AF43-83F8-D12A32083473}"/>
              </a:ext>
            </a:extLst>
          </p:cNvPr>
          <p:cNvGrpSpPr/>
          <p:nvPr userDrawn="1"/>
        </p:nvGrpSpPr>
        <p:grpSpPr>
          <a:xfrm>
            <a:off x="762000" y="6583047"/>
            <a:ext cx="2261125" cy="183808"/>
            <a:chOff x="914400" y="7899655"/>
            <a:chExt cx="2713350" cy="220571"/>
          </a:xfrm>
        </p:grpSpPr>
        <p:sp>
          <p:nvSpPr>
            <p:cNvPr id="17" name="Footer Placeholder 3">
              <a:extLst>
                <a:ext uri="{FF2B5EF4-FFF2-40B4-BE49-F238E27FC236}">
                  <a16:creationId xmlns:a16="http://schemas.microsoft.com/office/drawing/2014/main" id="{1D2B049E-957E-BF43-BB50-E63B704DA0EB}"/>
                </a:ext>
              </a:extLst>
            </p:cNvPr>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2021 IBM Corporation</a:t>
              </a:r>
              <a:r>
                <a:rPr lang="en-US" sz="667" b="0" i="0" baseline="0" dirty="0">
                  <a:solidFill>
                    <a:schemeClr val="bg2">
                      <a:alpha val="60000"/>
                    </a:schemeClr>
                  </a:solidFill>
                  <a:latin typeface="IBM Plex Sans" charset="0"/>
                  <a:ea typeface="IBM Plex Sans" charset="0"/>
                  <a:cs typeface="IBM Plex Sans" charset="0"/>
                </a:rPr>
                <a:t>              </a:t>
              </a:r>
              <a:r>
                <a:rPr lang="en-US" sz="667" b="0" i="0" dirty="0">
                  <a:solidFill>
                    <a:schemeClr val="bg2">
                      <a:alpha val="60000"/>
                    </a:schemeClr>
                  </a:solidFill>
                  <a:latin typeface="IBM Plex Sans" charset="0"/>
                  <a:ea typeface="IBM Plex Sans" charset="0"/>
                  <a:cs typeface="IBM Plex Sans" charset="0"/>
                </a:rPr>
                <a:t> </a:t>
              </a:r>
            </a:p>
          </p:txBody>
        </p:sp>
        <p:sp>
          <p:nvSpPr>
            <p:cNvPr id="18" name="Date Placeholder 2">
              <a:extLst>
                <a:ext uri="{FF2B5EF4-FFF2-40B4-BE49-F238E27FC236}">
                  <a16:creationId xmlns:a16="http://schemas.microsoft.com/office/drawing/2014/main" id="{857BB99E-CA7B-2648-8A4F-5BEF5BCF5082}"/>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10 October 2022</a:t>
              </a:fld>
              <a:endParaRPr lang="en-US" sz="667" b="0" i="0" dirty="0">
                <a:solidFill>
                  <a:schemeClr val="bg2">
                    <a:alpha val="60000"/>
                  </a:schemeClr>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78635595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hf hdr="0" ftr="0"/>
  <p:txStyles>
    <p:titleStyle>
      <a:lvl1pPr algn="l" defTabSz="913494" rtl="0" eaLnBrk="1" latinLnBrk="0" hangingPunct="1">
        <a:lnSpc>
          <a:spcPct val="90000"/>
        </a:lnSpc>
        <a:spcBef>
          <a:spcPct val="0"/>
        </a:spcBef>
        <a:buNone/>
        <a:defRPr sz="2997" b="0" i="0" kern="1200">
          <a:solidFill>
            <a:schemeClr val="bg2"/>
          </a:solidFill>
          <a:latin typeface="IBM Plex Sans" charset="0"/>
          <a:ea typeface="IBM Plex Sans" charset="0"/>
          <a:cs typeface="IBM Plex Sans" charset="0"/>
        </a:defRPr>
      </a:lvl1pPr>
    </p:titleStyle>
    <p:bodyStyle>
      <a:lvl1pPr marL="0" indent="0" algn="l" defTabSz="913494" rtl="0" eaLnBrk="1" latinLnBrk="0" hangingPunct="1">
        <a:lnSpc>
          <a:spcPct val="105000"/>
        </a:lnSpc>
        <a:spcBef>
          <a:spcPts val="500"/>
        </a:spcBef>
        <a:buFontTx/>
        <a:buNone/>
        <a:tabLst/>
        <a:defRPr sz="1665" b="0" i="0" kern="1200">
          <a:solidFill>
            <a:schemeClr val="bg2"/>
          </a:solidFill>
          <a:latin typeface="IBM Plex Sans" charset="0"/>
          <a:ea typeface="IBM Plex Sans" charset="0"/>
          <a:cs typeface="IBM Plex Sans" charset="0"/>
        </a:defRPr>
      </a:lvl1pPr>
      <a:lvl2pPr marL="190310" indent="-190310" algn="l" defTabSz="913494" rtl="0" eaLnBrk="1" latinLnBrk="0" hangingPunct="1">
        <a:lnSpc>
          <a:spcPct val="105000"/>
        </a:lnSpc>
        <a:spcBef>
          <a:spcPts val="500"/>
        </a:spcBef>
        <a:buFont typeface="Wingdings" panose="05000000000000000000" pitchFamily="2" charset="2"/>
        <a:buChar char="§"/>
        <a:defRPr sz="1665" b="0" i="0" kern="1200">
          <a:solidFill>
            <a:schemeClr val="bg2"/>
          </a:solidFill>
          <a:latin typeface="IBM Plex Sans" charset="0"/>
          <a:ea typeface="IBM Plex Sans" charset="0"/>
          <a:cs typeface="IBM Plex Sans" charset="0"/>
        </a:defRPr>
      </a:lvl2pPr>
      <a:lvl3pPr marL="380624" indent="-190310" algn="l" defTabSz="913494"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3pPr>
      <a:lvl4pPr marL="570934" indent="-190310" algn="l" defTabSz="913494" rtl="0" eaLnBrk="1" latinLnBrk="0" hangingPunct="1">
        <a:lnSpc>
          <a:spcPct val="105000"/>
        </a:lnSpc>
        <a:spcBef>
          <a:spcPts val="500"/>
        </a:spcBef>
        <a:buFont typeface="Arial" panose="020B0604020202020204" pitchFamily="34" charset="0"/>
        <a:buChar char="•"/>
        <a:defRPr sz="1665" b="0" i="0" kern="1200">
          <a:solidFill>
            <a:schemeClr val="bg2"/>
          </a:solidFill>
          <a:latin typeface="IBM Plex Sans" charset="0"/>
          <a:ea typeface="IBM Plex Sans" charset="0"/>
          <a:cs typeface="IBM Plex Sans" charset="0"/>
        </a:defRPr>
      </a:lvl4pPr>
      <a:lvl5pPr marL="761248" indent="-190310" algn="l" defTabSz="913494" rtl="0" eaLnBrk="1" latinLnBrk="0" hangingPunct="1">
        <a:lnSpc>
          <a:spcPct val="105000"/>
        </a:lnSpc>
        <a:spcBef>
          <a:spcPts val="500"/>
        </a:spcBef>
        <a:buSzPct val="80000"/>
        <a:buFont typeface="Arial" panose="020B0604020202020204" pitchFamily="34" charset="0"/>
        <a:buChar char="–"/>
        <a:defRPr sz="1665" b="0" i="0" kern="1200">
          <a:solidFill>
            <a:schemeClr val="bg2"/>
          </a:solidFill>
          <a:latin typeface="IBM Plex Sans" charset="0"/>
          <a:ea typeface="IBM Plex Sans" charset="0"/>
          <a:cs typeface="IBM Plex Sans" charset="0"/>
        </a:defRPr>
      </a:lvl5pPr>
      <a:lvl6pPr marL="2512111"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68858"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5606"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2354" indent="-228374" algn="l" defTabSz="91349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494" rtl="0" eaLnBrk="1" latinLnBrk="0" hangingPunct="1">
        <a:defRPr sz="1799" kern="1200">
          <a:solidFill>
            <a:schemeClr val="tx1"/>
          </a:solidFill>
          <a:latin typeface="+mn-lt"/>
          <a:ea typeface="+mn-ea"/>
          <a:cs typeface="+mn-cs"/>
        </a:defRPr>
      </a:lvl1pPr>
      <a:lvl2pPr marL="456747" algn="l" defTabSz="913494" rtl="0" eaLnBrk="1" latinLnBrk="0" hangingPunct="1">
        <a:defRPr sz="1799" kern="1200">
          <a:solidFill>
            <a:schemeClr val="tx1"/>
          </a:solidFill>
          <a:latin typeface="+mn-lt"/>
          <a:ea typeface="+mn-ea"/>
          <a:cs typeface="+mn-cs"/>
        </a:defRPr>
      </a:lvl2pPr>
      <a:lvl3pPr marL="913494" algn="l" defTabSz="913494" rtl="0" eaLnBrk="1" latinLnBrk="0" hangingPunct="1">
        <a:defRPr sz="1799" kern="1200">
          <a:solidFill>
            <a:schemeClr val="tx1"/>
          </a:solidFill>
          <a:latin typeface="+mn-lt"/>
          <a:ea typeface="+mn-ea"/>
          <a:cs typeface="+mn-cs"/>
        </a:defRPr>
      </a:lvl3pPr>
      <a:lvl4pPr marL="1370242" algn="l" defTabSz="913494" rtl="0" eaLnBrk="1" latinLnBrk="0" hangingPunct="1">
        <a:defRPr sz="1799" kern="1200">
          <a:solidFill>
            <a:schemeClr val="tx1"/>
          </a:solidFill>
          <a:latin typeface="+mn-lt"/>
          <a:ea typeface="+mn-ea"/>
          <a:cs typeface="+mn-cs"/>
        </a:defRPr>
      </a:lvl4pPr>
      <a:lvl5pPr marL="1826990" algn="l" defTabSz="913494" rtl="0" eaLnBrk="1" latinLnBrk="0" hangingPunct="1">
        <a:defRPr sz="1799" kern="1200">
          <a:solidFill>
            <a:schemeClr val="tx1"/>
          </a:solidFill>
          <a:latin typeface="+mn-lt"/>
          <a:ea typeface="+mn-ea"/>
          <a:cs typeface="+mn-cs"/>
        </a:defRPr>
      </a:lvl5pPr>
      <a:lvl6pPr marL="2283738" algn="l" defTabSz="913494" rtl="0" eaLnBrk="1" latinLnBrk="0" hangingPunct="1">
        <a:defRPr sz="1799" kern="1200">
          <a:solidFill>
            <a:schemeClr val="tx1"/>
          </a:solidFill>
          <a:latin typeface="+mn-lt"/>
          <a:ea typeface="+mn-ea"/>
          <a:cs typeface="+mn-cs"/>
        </a:defRPr>
      </a:lvl6pPr>
      <a:lvl7pPr marL="2740485" algn="l" defTabSz="913494" rtl="0" eaLnBrk="1" latinLnBrk="0" hangingPunct="1">
        <a:defRPr sz="1799" kern="1200">
          <a:solidFill>
            <a:schemeClr val="tx1"/>
          </a:solidFill>
          <a:latin typeface="+mn-lt"/>
          <a:ea typeface="+mn-ea"/>
          <a:cs typeface="+mn-cs"/>
        </a:defRPr>
      </a:lvl7pPr>
      <a:lvl8pPr marL="3197232" algn="l" defTabSz="913494" rtl="0" eaLnBrk="1" latinLnBrk="0" hangingPunct="1">
        <a:defRPr sz="1799" kern="1200">
          <a:solidFill>
            <a:schemeClr val="tx1"/>
          </a:solidFill>
          <a:latin typeface="+mn-lt"/>
          <a:ea typeface="+mn-ea"/>
          <a:cs typeface="+mn-cs"/>
        </a:defRPr>
      </a:lvl8pPr>
      <a:lvl9pPr marL="3653979" algn="l" defTabSz="913494"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endParaRPr lang="en-US" dirty="0"/>
          </a:p>
        </p:txBody>
      </p:sp>
    </p:spTree>
    <p:extLst>
      <p:ext uri="{BB962C8B-B14F-4D97-AF65-F5344CB8AC3E}">
        <p14:creationId xmlns:p14="http://schemas.microsoft.com/office/powerpoint/2010/main" val="306157082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Lst>
  <p:hf hdr="0" ftr="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ibm.com/docs/en/ibm-mq/9.2?topic=reference-programmable-command-formats-pcfs"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hyperlink" Target="https://github.com/rkbroder/MQStatisticsPython" TargetMode="External"/><Relationship Id="rId5" Type="http://schemas.openxmlformats.org/officeDocument/2006/relationships/hyperlink" Target="https://www.ibm.com/docs/en/ibm-mq/9.3?topic=reference-pcf-example" TargetMode="External"/><Relationship Id="rId4" Type="http://schemas.openxmlformats.org/officeDocument/2006/relationships/hyperlink" Target="https://www.ibm.com/docs/en/ibm-mq/9.2?topic=commands-introduction-mq-programmable-command-format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9.gif"/><Relationship Id="rId3" Type="http://schemas.openxmlformats.org/officeDocument/2006/relationships/hyperlink" Target="https://github.com/rkbroder/MQStatisticsPython" TargetMode="External"/><Relationship Id="rId7" Type="http://schemas.openxmlformats.org/officeDocument/2006/relationships/hyperlink" Target="https://blog.jeroenmaes.eu/2020/08/building-and-running-the-ibm-mq_prometheus-collector-on-window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www.ibm.com/support/pages/mp1b-ibm-mq-interpreting-accounting-and-statistics-data-and-other-utilities" TargetMode="External"/><Relationship Id="rId5" Type="http://schemas.openxmlformats.org/officeDocument/2006/relationships/hyperlink" Target="https://www.mqtechconference.com/sessions_v2017/MQTC_2017_MQ_Open_Source_Monitoring.pdf" TargetMode="External"/><Relationship Id="rId4" Type="http://schemas.openxmlformats.org/officeDocument/2006/relationships/hyperlink" Target="https://www.ibm.com/support/pages/ms0p-ibm-websphere-mq-explorer-%E2%80%93-extended-management-plug-ins-and-tool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E880-6C09-49FF-8C11-724A9A1426AA}"/>
              </a:ext>
            </a:extLst>
          </p:cNvPr>
          <p:cNvSpPr>
            <a:spLocks noGrp="1"/>
          </p:cNvSpPr>
          <p:nvPr>
            <p:ph type="ctrTitle"/>
          </p:nvPr>
        </p:nvSpPr>
        <p:spPr/>
        <p:txBody>
          <a:bodyPr/>
          <a:lstStyle/>
          <a:p>
            <a:r>
              <a:rPr lang="en-US" dirty="0"/>
              <a:t>Expert Labs Tech Fest</a:t>
            </a:r>
            <a:br>
              <a:rPr lang="en-US" dirty="0"/>
            </a:br>
            <a:r>
              <a:rPr lang="en-US" dirty="0"/>
              <a:t>October 2022</a:t>
            </a:r>
          </a:p>
        </p:txBody>
      </p:sp>
      <p:sp>
        <p:nvSpPr>
          <p:cNvPr id="3" name="Subtitle 2">
            <a:extLst>
              <a:ext uri="{FF2B5EF4-FFF2-40B4-BE49-F238E27FC236}">
                <a16:creationId xmlns:a16="http://schemas.microsoft.com/office/drawing/2014/main" id="{6DC5C917-A8AA-416B-B0CC-9F2E74A9CEFE}"/>
              </a:ext>
            </a:extLst>
          </p:cNvPr>
          <p:cNvSpPr>
            <a:spLocks noGrp="1"/>
          </p:cNvSpPr>
          <p:nvPr>
            <p:ph type="subTitle" idx="1"/>
          </p:nvPr>
        </p:nvSpPr>
        <p:spPr/>
        <p:txBody>
          <a:bodyPr/>
          <a:lstStyle/>
          <a:p>
            <a:r>
              <a:rPr lang="en-GB" sz="1800" b="1" dirty="0">
                <a:solidFill>
                  <a:srgbClr val="000000"/>
                </a:solidFill>
                <a:effectLst/>
                <a:latin typeface="Calibri" panose="020F0502020204030204" pitchFamily="34" charset="0"/>
                <a:ea typeface="Calibri" panose="020F0502020204030204" pitchFamily="34" charset="0"/>
              </a:rPr>
              <a:t>AMAUT34_Tech Fest - MQ Statistics, What is available. How do you access them</a:t>
            </a:r>
            <a:endParaRPr lang="en-US" dirty="0"/>
          </a:p>
        </p:txBody>
      </p:sp>
      <p:sp>
        <p:nvSpPr>
          <p:cNvPr id="4" name="TextBox 3">
            <a:extLst>
              <a:ext uri="{FF2B5EF4-FFF2-40B4-BE49-F238E27FC236}">
                <a16:creationId xmlns:a16="http://schemas.microsoft.com/office/drawing/2014/main" id="{1A772896-994A-4ACB-9CB3-0D35F4FBD76F}"/>
              </a:ext>
            </a:extLst>
          </p:cNvPr>
          <p:cNvSpPr txBox="1"/>
          <p:nvPr/>
        </p:nvSpPr>
        <p:spPr>
          <a:xfrm>
            <a:off x="8065008" y="5888736"/>
            <a:ext cx="3410712" cy="646331"/>
          </a:xfrm>
          <a:prstGeom prst="rect">
            <a:avLst/>
          </a:prstGeom>
          <a:noFill/>
        </p:spPr>
        <p:txBody>
          <a:bodyPr wrap="square" rtlCol="0">
            <a:spAutoFit/>
          </a:bodyPr>
          <a:lstStyle/>
          <a:p>
            <a:r>
              <a:rPr lang="en-US" dirty="0"/>
              <a:t>Bobbee Broderick</a:t>
            </a:r>
          </a:p>
          <a:p>
            <a:r>
              <a:rPr lang="en-US" dirty="0"/>
              <a:t>rkbroder@us.ibm.com</a:t>
            </a:r>
          </a:p>
        </p:txBody>
      </p:sp>
    </p:spTree>
    <p:extLst>
      <p:ext uri="{BB962C8B-B14F-4D97-AF65-F5344CB8AC3E}">
        <p14:creationId xmlns:p14="http://schemas.microsoft.com/office/powerpoint/2010/main" val="4107227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10</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CHANNEL STATUS </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CHSTATUS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Channel Type</a:t>
            </a:r>
          </a:p>
          <a:p>
            <a:pPr marL="285750" indent="-285750">
              <a:buFont typeface="Arial" panose="020B0604020202020204" pitchFamily="34" charset="0"/>
              <a:buChar char="•"/>
            </a:pPr>
            <a:r>
              <a:rPr lang="en-US" sz="1600" dirty="0"/>
              <a:t>Work done</a:t>
            </a:r>
          </a:p>
        </p:txBody>
      </p:sp>
      <p:sp>
        <p:nvSpPr>
          <p:cNvPr id="5" name="TextBox 4">
            <a:extLst>
              <a:ext uri="{FF2B5EF4-FFF2-40B4-BE49-F238E27FC236}">
                <a16:creationId xmlns:a16="http://schemas.microsoft.com/office/drawing/2014/main" id="{878BAFDB-5185-4470-AE9E-0E0D67DC40E9}"/>
              </a:ext>
            </a:extLst>
          </p:cNvPr>
          <p:cNvSpPr txBox="1"/>
          <p:nvPr/>
        </p:nvSpPr>
        <p:spPr>
          <a:xfrm>
            <a:off x="5099304" y="1273830"/>
            <a:ext cx="4949952" cy="5447645"/>
          </a:xfrm>
          <a:prstGeom prst="rect">
            <a:avLst/>
          </a:prstGeom>
          <a:noFill/>
        </p:spPr>
        <p:txBody>
          <a:bodyPr wrap="square" rtlCol="0">
            <a:spAutoFit/>
          </a:bodyPr>
          <a:lstStyle/>
          <a:p>
            <a:r>
              <a:rPr lang="en-US" sz="1200" dirty="0"/>
              <a:t>DIS CHS(BOBBEE.TO.BOBBEE2) ALL</a:t>
            </a:r>
          </a:p>
          <a:p>
            <a:r>
              <a:rPr lang="en-US" sz="1200" dirty="0"/>
              <a:t>     1 : DIS CHS(BOBBEE.TO.BOBBEE2) ALL</a:t>
            </a:r>
          </a:p>
          <a:p>
            <a:r>
              <a:rPr lang="en-US" sz="1200" dirty="0"/>
              <a:t>AMQ8417I: Display Channel Status details.</a:t>
            </a:r>
          </a:p>
          <a:p>
            <a:r>
              <a:rPr lang="en-US" sz="1200" dirty="0"/>
              <a:t>   CHANNEL(BOBBEE.TO.BOBBEE2)      CHLTYPE(SDR)</a:t>
            </a:r>
          </a:p>
          <a:p>
            <a:r>
              <a:rPr lang="en-US" sz="1200" dirty="0"/>
              <a:t>   BATCHES(5)                                           BATCHSZ(50)</a:t>
            </a:r>
          </a:p>
          <a:p>
            <a:r>
              <a:rPr lang="en-US" sz="1200" dirty="0"/>
              <a:t>   BUFSRCVD(6)                                        BUFSSENT(11)</a:t>
            </a:r>
          </a:p>
          <a:p>
            <a:r>
              <a:rPr lang="en-US" sz="1200" dirty="0"/>
              <a:t>   BYTSRCVD(408)                                    BYTSSENT(2813)</a:t>
            </a:r>
          </a:p>
          <a:p>
            <a:r>
              <a:rPr lang="en-US" sz="1200" dirty="0"/>
              <a:t>   CHSTADA(2022-10-04)                        CHSTATI(11.36.06)</a:t>
            </a:r>
          </a:p>
          <a:p>
            <a:r>
              <a:rPr lang="en-US" sz="1200" dirty="0"/>
              <a:t>   COMPHDR(NONE,NONE)                   COMPMSG(NONE,NONE)</a:t>
            </a:r>
          </a:p>
          <a:p>
            <a:r>
              <a:rPr lang="en-US" sz="1200" dirty="0"/>
              <a:t>   COMPRATE(0,0)                                   COMPTIME(0,0)</a:t>
            </a:r>
          </a:p>
          <a:p>
            <a:r>
              <a:rPr lang="en-US" sz="1200" dirty="0"/>
              <a:t>   CONNAME(9.30.35.113(1415))         CURLUWID(3853176306C92D10)</a:t>
            </a:r>
          </a:p>
          <a:p>
            <a:r>
              <a:rPr lang="en-US" sz="1200" dirty="0"/>
              <a:t>   CURMSGS(0)                                         CURRENT</a:t>
            </a:r>
          </a:p>
          <a:p>
            <a:r>
              <a:rPr lang="en-US" sz="1200" dirty="0"/>
              <a:t>   CURSEQNO(5)                                       EXITTIME(0,0)</a:t>
            </a:r>
          </a:p>
          <a:p>
            <a:r>
              <a:rPr lang="en-US" sz="1200" dirty="0"/>
              <a:t>   HBINT(300)                                            INDOUBT(NO)</a:t>
            </a:r>
          </a:p>
          <a:p>
            <a:r>
              <a:rPr lang="en-US" sz="1200" dirty="0"/>
              <a:t>   JOBNAME(0000333300000001)         LOCLADDR(9.30.35.113(54930))</a:t>
            </a:r>
          </a:p>
          <a:p>
            <a:r>
              <a:rPr lang="en-US" sz="1200" dirty="0"/>
              <a:t>   LONGRTS(999999999)                          LSTLUWID(0000000000000000)</a:t>
            </a:r>
          </a:p>
          <a:p>
            <a:r>
              <a:rPr lang="en-US" sz="1200" dirty="0"/>
              <a:t>   LSTMSGDA(2022-10-04)                       LSTMSGTI(11.39.32)</a:t>
            </a:r>
          </a:p>
          <a:p>
            <a:r>
              <a:rPr lang="en-US" sz="1200" dirty="0"/>
              <a:t>   LSTSEQNO(0)                                         MCASTAT(RUNNING)</a:t>
            </a:r>
          </a:p>
          <a:p>
            <a:r>
              <a:rPr lang="en-US" sz="1200" dirty="0"/>
              <a:t>   MONCHL(MEDIUM)                             MSGS(5)</a:t>
            </a:r>
          </a:p>
          <a:p>
            <a:r>
              <a:rPr lang="en-US" sz="1200" dirty="0"/>
              <a:t>   NETTIME(0,0)                                        NPMSPEED(FAST)</a:t>
            </a:r>
          </a:p>
          <a:p>
            <a:r>
              <a:rPr lang="en-US" sz="1200" dirty="0"/>
              <a:t>   RQMNAME(BOBBEE2)                         SHORTRTS(10)</a:t>
            </a:r>
          </a:p>
          <a:p>
            <a:r>
              <a:rPr lang="en-US" sz="1200" dirty="0"/>
              <a:t>   SECPROT(NONE)                                   SSLCERTI( )</a:t>
            </a:r>
          </a:p>
          <a:p>
            <a:r>
              <a:rPr lang="en-US" sz="1200" dirty="0"/>
              <a:t>   SSLCIPH( )                                              SSLKEYDA( )</a:t>
            </a:r>
          </a:p>
          <a:p>
            <a:r>
              <a:rPr lang="en-US" sz="1200" dirty="0"/>
              <a:t>   SSLKEYTI( )                                             SSLPEER( )</a:t>
            </a:r>
          </a:p>
          <a:p>
            <a:r>
              <a:rPr lang="en-US" sz="1200" dirty="0"/>
              <a:t>   SSLRKEYS(0)                                          STATUS(RUNNING)</a:t>
            </a:r>
          </a:p>
          <a:p>
            <a:r>
              <a:rPr lang="en-US" sz="1200" dirty="0"/>
              <a:t>   STOPREQ(NO)                                      SUBSTATE(MQGET)</a:t>
            </a:r>
          </a:p>
          <a:p>
            <a:r>
              <a:rPr lang="en-US" sz="1200" dirty="0"/>
              <a:t>   XBATCHSZ(1,1)                                     XMITQ(BOBBEE2)</a:t>
            </a:r>
          </a:p>
          <a:p>
            <a:r>
              <a:rPr lang="en-US" sz="1200" dirty="0"/>
              <a:t>   XQTIME(0,0)                                        RVERSION(09020005)</a:t>
            </a:r>
          </a:p>
          <a:p>
            <a:r>
              <a:rPr lang="en-US" sz="1200" dirty="0"/>
              <a:t>   RPRODUCT(MQMM)</a:t>
            </a:r>
          </a:p>
        </p:txBody>
      </p:sp>
      <p:cxnSp>
        <p:nvCxnSpPr>
          <p:cNvPr id="11" name="Straight Arrow Connector 10">
            <a:extLst>
              <a:ext uri="{FF2B5EF4-FFF2-40B4-BE49-F238E27FC236}">
                <a16:creationId xmlns:a16="http://schemas.microsoft.com/office/drawing/2014/main" id="{05F182D6-71F0-4D27-AA5D-5F12065CE2CC}"/>
              </a:ext>
            </a:extLst>
          </p:cNvPr>
          <p:cNvCxnSpPr/>
          <p:nvPr/>
        </p:nvCxnSpPr>
        <p:spPr>
          <a:xfrm>
            <a:off x="4422899" y="2130540"/>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9A34A6-E375-4221-86E1-3239491F8DC8}"/>
              </a:ext>
            </a:extLst>
          </p:cNvPr>
          <p:cNvCxnSpPr/>
          <p:nvPr/>
        </p:nvCxnSpPr>
        <p:spPr>
          <a:xfrm>
            <a:off x="4422899" y="3429000"/>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62DC27-AE57-4151-B8C7-0F9AD0909BA9}"/>
              </a:ext>
            </a:extLst>
          </p:cNvPr>
          <p:cNvCxnSpPr/>
          <p:nvPr/>
        </p:nvCxnSpPr>
        <p:spPr>
          <a:xfrm>
            <a:off x="4422899" y="3604365"/>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111986-E336-4B7E-AE31-50295006C452}"/>
              </a:ext>
            </a:extLst>
          </p:cNvPr>
          <p:cNvCxnSpPr/>
          <p:nvPr/>
        </p:nvCxnSpPr>
        <p:spPr>
          <a:xfrm>
            <a:off x="4422899" y="3779729"/>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62264ED-D1ED-47DB-8A31-5A27949D5E03}"/>
              </a:ext>
            </a:extLst>
          </p:cNvPr>
          <p:cNvCxnSpPr/>
          <p:nvPr/>
        </p:nvCxnSpPr>
        <p:spPr>
          <a:xfrm>
            <a:off x="4422899" y="4481187"/>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5C003FA-E2B0-48DF-9EAC-3F86FCF40FA0}"/>
              </a:ext>
            </a:extLst>
          </p:cNvPr>
          <p:cNvCxnSpPr>
            <a:cxnSpLocks/>
          </p:cNvCxnSpPr>
          <p:nvPr/>
        </p:nvCxnSpPr>
        <p:spPr>
          <a:xfrm flipH="1">
            <a:off x="8968636" y="6122096"/>
            <a:ext cx="502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3F7F37-CCFC-432D-8440-A59CA1051BCF}"/>
              </a:ext>
            </a:extLst>
          </p:cNvPr>
          <p:cNvCxnSpPr>
            <a:cxnSpLocks/>
          </p:cNvCxnSpPr>
          <p:nvPr/>
        </p:nvCxnSpPr>
        <p:spPr>
          <a:xfrm flipH="1">
            <a:off x="9245420" y="4330874"/>
            <a:ext cx="502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DB6D76B-B194-4664-B13C-C3501B2B6E7E}"/>
              </a:ext>
            </a:extLst>
          </p:cNvPr>
          <p:cNvCxnSpPr>
            <a:cxnSpLocks/>
          </p:cNvCxnSpPr>
          <p:nvPr/>
        </p:nvCxnSpPr>
        <p:spPr>
          <a:xfrm flipH="1">
            <a:off x="8717510" y="3779729"/>
            <a:ext cx="502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3320FEB-7E58-4B2C-B303-6F29AE7E7102}"/>
              </a:ext>
            </a:extLst>
          </p:cNvPr>
          <p:cNvCxnSpPr>
            <a:cxnSpLocks/>
          </p:cNvCxnSpPr>
          <p:nvPr/>
        </p:nvCxnSpPr>
        <p:spPr>
          <a:xfrm flipH="1">
            <a:off x="8743168" y="2301658"/>
            <a:ext cx="5022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2B2365-9446-46AC-90B1-8F84A101076E}"/>
              </a:ext>
            </a:extLst>
          </p:cNvPr>
          <p:cNvCxnSpPr/>
          <p:nvPr/>
        </p:nvCxnSpPr>
        <p:spPr>
          <a:xfrm>
            <a:off x="4422899" y="5019806"/>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360C3C0-2391-407E-AC03-B33617B49629}"/>
              </a:ext>
            </a:extLst>
          </p:cNvPr>
          <p:cNvCxnSpPr/>
          <p:nvPr/>
        </p:nvCxnSpPr>
        <p:spPr>
          <a:xfrm>
            <a:off x="4422899" y="4327743"/>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C0CABB-986F-4D86-96CC-DD58EFC0380F}"/>
              </a:ext>
            </a:extLst>
          </p:cNvPr>
          <p:cNvCxnSpPr/>
          <p:nvPr/>
        </p:nvCxnSpPr>
        <p:spPr>
          <a:xfrm>
            <a:off x="4422899" y="3212927"/>
            <a:ext cx="6764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75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11</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369332"/>
          </a:xfrm>
          <a:prstGeom prst="rect">
            <a:avLst/>
          </a:prstGeom>
          <a:noFill/>
        </p:spPr>
        <p:txBody>
          <a:bodyPr wrap="square" rtlCol="0">
            <a:spAutoFit/>
          </a:bodyPr>
          <a:lstStyle/>
          <a:p>
            <a:r>
              <a:rPr lang="en-US" b="1" dirty="0">
                <a:solidFill>
                  <a:srgbClr val="7030A0"/>
                </a:solidFill>
              </a:rPr>
              <a:t>DISPLAY CHANNEL STATUS MQExplorer</a:t>
            </a:r>
          </a:p>
        </p:txBody>
      </p:sp>
      <p:pic>
        <p:nvPicPr>
          <p:cNvPr id="5" name="Picture 4">
            <a:extLst>
              <a:ext uri="{FF2B5EF4-FFF2-40B4-BE49-F238E27FC236}">
                <a16:creationId xmlns:a16="http://schemas.microsoft.com/office/drawing/2014/main" id="{FDD3E075-A285-4C88-AA14-ECB434F3A4F7}"/>
              </a:ext>
            </a:extLst>
          </p:cNvPr>
          <p:cNvPicPr>
            <a:picLocks noChangeAspect="1"/>
          </p:cNvPicPr>
          <p:nvPr/>
        </p:nvPicPr>
        <p:blipFill>
          <a:blip r:embed="rId3"/>
          <a:stretch>
            <a:fillRect/>
          </a:stretch>
        </p:blipFill>
        <p:spPr>
          <a:xfrm>
            <a:off x="155194" y="2070084"/>
            <a:ext cx="11616182" cy="3387610"/>
          </a:xfrm>
          <a:prstGeom prst="rect">
            <a:avLst/>
          </a:prstGeom>
        </p:spPr>
      </p:pic>
    </p:spTree>
    <p:extLst>
      <p:ext uri="{BB962C8B-B14F-4D97-AF65-F5344CB8AC3E}">
        <p14:creationId xmlns:p14="http://schemas.microsoft.com/office/powerpoint/2010/main" val="1144462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12</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TOPIC/PUBSUB STATUS </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TPSSTATUS TYPE(TOPIC)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Resolution of hierarchically inherited attributes </a:t>
            </a:r>
          </a:p>
        </p:txBody>
      </p:sp>
      <p:sp>
        <p:nvSpPr>
          <p:cNvPr id="5" name="TextBox 4">
            <a:extLst>
              <a:ext uri="{FF2B5EF4-FFF2-40B4-BE49-F238E27FC236}">
                <a16:creationId xmlns:a16="http://schemas.microsoft.com/office/drawing/2014/main" id="{878BAFDB-5185-4470-AE9E-0E0D67DC40E9}"/>
              </a:ext>
            </a:extLst>
          </p:cNvPr>
          <p:cNvSpPr txBox="1"/>
          <p:nvPr/>
        </p:nvSpPr>
        <p:spPr>
          <a:xfrm>
            <a:off x="2414016" y="2432837"/>
            <a:ext cx="5702552" cy="3231654"/>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DIS TPSTATUS('/AUTO/TRUCK/FORD/F250') type(TOPIC) ALL</a:t>
            </a:r>
          </a:p>
          <a:p>
            <a:r>
              <a:rPr lang="en-US" sz="1200" dirty="0">
                <a:latin typeface="Times New Roman" panose="02020603050405020304" pitchFamily="18" charset="0"/>
                <a:cs typeface="Times New Roman" panose="02020603050405020304" pitchFamily="18" charset="0"/>
              </a:rPr>
              <a:t>     1 : DIS TPSTATUS('/AUTO/TRUCK/FORD/F250') type(TOPIC) ALL</a:t>
            </a:r>
          </a:p>
          <a:p>
            <a:r>
              <a:rPr lang="en-US" sz="1200" dirty="0">
                <a:latin typeface="Times New Roman" panose="02020603050405020304" pitchFamily="18" charset="0"/>
                <a:cs typeface="Times New Roman" panose="02020603050405020304" pitchFamily="18" charset="0"/>
              </a:rPr>
              <a:t>AMQ8754I: Display topic status details.</a:t>
            </a:r>
          </a:p>
          <a:p>
            <a:r>
              <a:rPr lang="en-US" sz="1200" dirty="0">
                <a:latin typeface="Times New Roman" panose="02020603050405020304" pitchFamily="18" charset="0"/>
                <a:cs typeface="Times New Roman" panose="02020603050405020304" pitchFamily="18" charset="0"/>
              </a:rPr>
              <a:t>   TOPICSTR(/AUTO/TRUCK/FORD/F250)         ADMIN(MYTOPIC)</a:t>
            </a:r>
          </a:p>
          <a:p>
            <a:r>
              <a:rPr lang="en-US" sz="1200" dirty="0">
                <a:latin typeface="Times New Roman" panose="02020603050405020304" pitchFamily="18" charset="0"/>
                <a:cs typeface="Times New Roman" panose="02020603050405020304" pitchFamily="18" charset="0"/>
              </a:rPr>
              <a:t>   CLUSTER( )</a:t>
            </a:r>
          </a:p>
          <a:p>
            <a:r>
              <a:rPr lang="en-US" sz="1200" dirty="0">
                <a:latin typeface="Times New Roman" panose="02020603050405020304" pitchFamily="18" charset="0"/>
                <a:cs typeface="Times New Roman" panose="02020603050405020304" pitchFamily="18" charset="0"/>
              </a:rPr>
              <a:t>   COMMINFO(SYSTEM.DEFAULT.COMMINFO.MULTICAST)</a:t>
            </a:r>
          </a:p>
          <a:p>
            <a:r>
              <a:rPr lang="en-US" sz="1200" dirty="0">
                <a:latin typeface="Times New Roman" panose="02020603050405020304" pitchFamily="18" charset="0"/>
                <a:cs typeface="Times New Roman" panose="02020603050405020304" pitchFamily="18" charset="0"/>
              </a:rPr>
              <a:t>   MDURMDL(SYSTEM.DURABLE.MODEL.QUEUE)</a:t>
            </a:r>
          </a:p>
          <a:p>
            <a:r>
              <a:rPr lang="en-US" sz="1200" dirty="0">
                <a:latin typeface="Times New Roman" panose="02020603050405020304" pitchFamily="18" charset="0"/>
                <a:cs typeface="Times New Roman" panose="02020603050405020304" pitchFamily="18" charset="0"/>
              </a:rPr>
              <a:t>   MNDURMDL(SYSTEM.NDURABLE.MODEL.QUEUE)</a:t>
            </a:r>
          </a:p>
          <a:p>
            <a:r>
              <a:rPr lang="en-US" sz="1200" dirty="0">
                <a:latin typeface="Times New Roman" panose="02020603050405020304" pitchFamily="18" charset="0"/>
                <a:cs typeface="Times New Roman" panose="02020603050405020304" pitchFamily="18" charset="0"/>
              </a:rPr>
              <a:t>   CLROUTE(NONE)                                              DEFPSIST(NO)</a:t>
            </a:r>
          </a:p>
          <a:p>
            <a:r>
              <a:rPr lang="en-US" sz="1200" dirty="0">
                <a:latin typeface="Times New Roman" panose="02020603050405020304" pitchFamily="18" charset="0"/>
                <a:cs typeface="Times New Roman" panose="02020603050405020304" pitchFamily="18" charset="0"/>
              </a:rPr>
              <a:t>   DEFPRTY(0)                                                        DEFPRESP(SYNC)</a:t>
            </a:r>
          </a:p>
          <a:p>
            <a:r>
              <a:rPr lang="en-US" sz="1200" dirty="0">
                <a:latin typeface="Times New Roman" panose="02020603050405020304" pitchFamily="18" charset="0"/>
                <a:cs typeface="Times New Roman" panose="02020603050405020304" pitchFamily="18" charset="0"/>
              </a:rPr>
              <a:t>   DURSUB(YES)                                                    PUB(ENABLED)</a:t>
            </a:r>
          </a:p>
          <a:p>
            <a:r>
              <a:rPr lang="en-US" sz="1200" dirty="0">
                <a:latin typeface="Times New Roman" panose="02020603050405020304" pitchFamily="18" charset="0"/>
                <a:cs typeface="Times New Roman" panose="02020603050405020304" pitchFamily="18" charset="0"/>
              </a:rPr>
              <a:t>   SUB(ENABLED)                                                 PMSGDLV(ALLDUR)</a:t>
            </a:r>
          </a:p>
          <a:p>
            <a:r>
              <a:rPr lang="en-US" sz="1200" dirty="0">
                <a:latin typeface="Times New Roman" panose="02020603050405020304" pitchFamily="18" charset="0"/>
                <a:cs typeface="Times New Roman" panose="02020603050405020304" pitchFamily="18" charset="0"/>
              </a:rPr>
              <a:t>   NPMSGDLV(ALLAVAIL)                                   RETAINED(NO)</a:t>
            </a:r>
          </a:p>
          <a:p>
            <a:r>
              <a:rPr lang="en-US" sz="1200" dirty="0">
                <a:latin typeface="Times New Roman" panose="02020603050405020304" pitchFamily="18" charset="0"/>
                <a:cs typeface="Times New Roman" panose="02020603050405020304" pitchFamily="18" charset="0"/>
              </a:rPr>
              <a:t>   MCAST(DISABLED)                                          PUBCOUNT(0)</a:t>
            </a:r>
          </a:p>
          <a:p>
            <a:r>
              <a:rPr lang="en-US" sz="1200" dirty="0">
                <a:latin typeface="Times New Roman" panose="02020603050405020304" pitchFamily="18" charset="0"/>
                <a:cs typeface="Times New Roman" panose="02020603050405020304" pitchFamily="18" charset="0"/>
              </a:rPr>
              <a:t>   SUBCOUNT(0)                                                    PUBSCOPE(ALL)</a:t>
            </a:r>
          </a:p>
          <a:p>
            <a:r>
              <a:rPr lang="en-US" sz="1200" dirty="0">
                <a:latin typeface="Times New Roman" panose="02020603050405020304" pitchFamily="18" charset="0"/>
                <a:cs typeface="Times New Roman" panose="02020603050405020304" pitchFamily="18" charset="0"/>
              </a:rPr>
              <a:t>   SUBSCOPE(ALL)                                                USEDLQ(YES)</a:t>
            </a:r>
          </a:p>
          <a:p>
            <a:r>
              <a:rPr lang="en-US" sz="1200" dirty="0"/>
              <a:t>   </a:t>
            </a:r>
          </a:p>
        </p:txBody>
      </p:sp>
    </p:spTree>
    <p:extLst>
      <p:ext uri="{BB962C8B-B14F-4D97-AF65-F5344CB8AC3E}">
        <p14:creationId xmlns:p14="http://schemas.microsoft.com/office/powerpoint/2010/main" val="1827485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13</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369332"/>
          </a:xfrm>
          <a:prstGeom prst="rect">
            <a:avLst/>
          </a:prstGeom>
          <a:noFill/>
        </p:spPr>
        <p:txBody>
          <a:bodyPr wrap="square" rtlCol="0">
            <a:spAutoFit/>
          </a:bodyPr>
          <a:lstStyle/>
          <a:p>
            <a:r>
              <a:rPr lang="en-US" b="1" dirty="0">
                <a:solidFill>
                  <a:srgbClr val="7030A0"/>
                </a:solidFill>
              </a:rPr>
              <a:t>DISPLAY TPSSTATUS MQExplorer</a:t>
            </a:r>
          </a:p>
        </p:txBody>
      </p:sp>
      <p:pic>
        <p:nvPicPr>
          <p:cNvPr id="10" name="Picture 9">
            <a:extLst>
              <a:ext uri="{FF2B5EF4-FFF2-40B4-BE49-F238E27FC236}">
                <a16:creationId xmlns:a16="http://schemas.microsoft.com/office/drawing/2014/main" id="{60032EEE-4E72-4BF0-8926-E7629676E951}"/>
              </a:ext>
            </a:extLst>
          </p:cNvPr>
          <p:cNvPicPr>
            <a:picLocks noChangeAspect="1"/>
          </p:cNvPicPr>
          <p:nvPr/>
        </p:nvPicPr>
        <p:blipFill>
          <a:blip r:embed="rId2"/>
          <a:stretch>
            <a:fillRect/>
          </a:stretch>
        </p:blipFill>
        <p:spPr>
          <a:xfrm>
            <a:off x="185928" y="1910645"/>
            <a:ext cx="11167872" cy="3329318"/>
          </a:xfrm>
          <a:prstGeom prst="rect">
            <a:avLst/>
          </a:prstGeom>
        </p:spPr>
      </p:pic>
    </p:spTree>
    <p:extLst>
      <p:ext uri="{BB962C8B-B14F-4D97-AF65-F5344CB8AC3E}">
        <p14:creationId xmlns:p14="http://schemas.microsoft.com/office/powerpoint/2010/main" val="210389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14</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Status of Applications</a:t>
            </a:r>
          </a:p>
        </p:txBody>
      </p:sp>
      <p:sp>
        <p:nvSpPr>
          <p:cNvPr id="5" name="TextBox 4">
            <a:extLst>
              <a:ext uri="{FF2B5EF4-FFF2-40B4-BE49-F238E27FC236}">
                <a16:creationId xmlns:a16="http://schemas.microsoft.com/office/drawing/2014/main" id="{878BAFDB-5185-4470-AE9E-0E0D67DC40E9}"/>
              </a:ext>
            </a:extLst>
          </p:cNvPr>
          <p:cNvSpPr txBox="1"/>
          <p:nvPr/>
        </p:nvSpPr>
        <p:spPr>
          <a:xfrm>
            <a:off x="905256" y="1939928"/>
            <a:ext cx="7982712" cy="2923877"/>
          </a:xfrm>
          <a:prstGeom prst="rect">
            <a:avLst/>
          </a:prstGeom>
          <a:noFill/>
        </p:spPr>
        <p:txBody>
          <a:bodyPr wrap="square" rtlCol="0">
            <a:spAutoFit/>
          </a:bodyPr>
          <a:lstStyle/>
          <a:p>
            <a:pPr marL="171450" indent="-171450">
              <a:buFont typeface="Arial" panose="020B0604020202020204" pitchFamily="34" charset="0"/>
              <a:buChar char="•"/>
            </a:pPr>
            <a:r>
              <a:rPr lang="en-US" sz="2800" dirty="0"/>
              <a:t>Application connections</a:t>
            </a:r>
          </a:p>
          <a:p>
            <a:pPr marL="628650" lvl="1" indent="-171450">
              <a:buFont typeface="Wingdings" panose="05000000000000000000" pitchFamily="2" charset="2"/>
              <a:buChar char="Ø"/>
            </a:pPr>
            <a:r>
              <a:rPr lang="en-US" sz="2000" dirty="0"/>
              <a:t>What applications are active ? </a:t>
            </a:r>
          </a:p>
          <a:p>
            <a:pPr marL="628650" lvl="1" indent="-171450">
              <a:buFont typeface="Wingdings" panose="05000000000000000000" pitchFamily="2" charset="2"/>
              <a:buChar char="Ø"/>
            </a:pPr>
            <a:r>
              <a:rPr lang="en-US" sz="2000" dirty="0"/>
              <a:t>Who is running the applications ? </a:t>
            </a:r>
          </a:p>
          <a:p>
            <a:pPr marL="628650" lvl="1" indent="-171450">
              <a:buFont typeface="Wingdings" panose="05000000000000000000" pitchFamily="2" charset="2"/>
              <a:buChar char="Ø"/>
            </a:pPr>
            <a:r>
              <a:rPr lang="en-US" sz="2000" dirty="0"/>
              <a:t>Whether there any long running Units of Work (UOWs) outstanding ?</a:t>
            </a:r>
          </a:p>
          <a:p>
            <a:pPr marL="171450" indent="-171450">
              <a:buFont typeface="Arial" panose="020B0604020202020204" pitchFamily="34" charset="0"/>
              <a:buChar char="•"/>
            </a:pPr>
            <a:r>
              <a:rPr lang="en-US" sz="2800" dirty="0"/>
              <a:t>Application resources </a:t>
            </a:r>
          </a:p>
          <a:p>
            <a:pPr marL="628650" lvl="1" indent="-171450">
              <a:buFont typeface="Wingdings" panose="05000000000000000000" pitchFamily="2" charset="2"/>
              <a:buChar char="Ø"/>
            </a:pPr>
            <a:r>
              <a:rPr lang="en-US" sz="2000" dirty="0"/>
              <a:t>Open queues, topics or subscriptions </a:t>
            </a:r>
          </a:p>
          <a:p>
            <a:pPr marL="171450" indent="-171450">
              <a:buFont typeface="Arial" panose="020B0604020202020204" pitchFamily="34" charset="0"/>
              <a:buChar char="•"/>
            </a:pPr>
            <a:r>
              <a:rPr lang="en-US" sz="2800" dirty="0"/>
              <a:t>Subscription definitions </a:t>
            </a:r>
          </a:p>
          <a:p>
            <a:pPr marL="628650" lvl="1" indent="-171450">
              <a:buFont typeface="Wingdings" panose="05000000000000000000" pitchFamily="2" charset="2"/>
              <a:buChar char="Ø"/>
            </a:pPr>
            <a:r>
              <a:rPr lang="en-US" sz="2000" dirty="0"/>
              <a:t>Subscription owner/type   </a:t>
            </a:r>
          </a:p>
        </p:txBody>
      </p:sp>
    </p:spTree>
    <p:extLst>
      <p:ext uri="{BB962C8B-B14F-4D97-AF65-F5344CB8AC3E}">
        <p14:creationId xmlns:p14="http://schemas.microsoft.com/office/powerpoint/2010/main" val="153507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3BFA5C4D-3E90-4EB4-A6CF-BEE2674AAD6D}"/>
              </a:ext>
            </a:extLst>
          </p:cNvPr>
          <p:cNvSpPr/>
          <p:nvPr/>
        </p:nvSpPr>
        <p:spPr>
          <a:xfrm>
            <a:off x="1504188" y="1558986"/>
            <a:ext cx="4087368" cy="632842"/>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15</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6355334" cy="461665"/>
          </a:xfrm>
          <a:prstGeom prst="rect">
            <a:avLst/>
          </a:prstGeom>
          <a:noFill/>
        </p:spPr>
        <p:txBody>
          <a:bodyPr wrap="square" rtlCol="0">
            <a:spAutoFit/>
          </a:bodyPr>
          <a:lstStyle/>
          <a:p>
            <a:r>
              <a:rPr lang="en-US" sz="2400" b="1" dirty="0">
                <a:solidFill>
                  <a:srgbClr val="7030A0"/>
                </a:solidFill>
              </a:rPr>
              <a:t>Status of Applications – DISPLAY CONN </a:t>
            </a:r>
            <a:r>
              <a:rPr lang="en-US" sz="2400" b="1" dirty="0" err="1">
                <a:solidFill>
                  <a:srgbClr val="7030A0"/>
                </a:solidFill>
              </a:rPr>
              <a:t>cmd</a:t>
            </a:r>
            <a:endParaRPr lang="en-US" sz="2400" b="1" dirty="0">
              <a:solidFill>
                <a:srgbClr val="7030A0"/>
              </a:solidFill>
            </a:endParaRPr>
          </a:p>
        </p:txBody>
      </p:sp>
      <p:sp>
        <p:nvSpPr>
          <p:cNvPr id="5" name="TextBox 4">
            <a:extLst>
              <a:ext uri="{FF2B5EF4-FFF2-40B4-BE49-F238E27FC236}">
                <a16:creationId xmlns:a16="http://schemas.microsoft.com/office/drawing/2014/main" id="{878BAFDB-5185-4470-AE9E-0E0D67DC40E9}"/>
              </a:ext>
            </a:extLst>
          </p:cNvPr>
          <p:cNvSpPr txBox="1"/>
          <p:nvPr/>
        </p:nvSpPr>
        <p:spPr>
          <a:xfrm>
            <a:off x="1719072" y="1645414"/>
            <a:ext cx="7982712" cy="4339650"/>
          </a:xfrm>
          <a:prstGeom prst="rect">
            <a:avLst/>
          </a:prstGeom>
          <a:noFill/>
        </p:spPr>
        <p:txBody>
          <a:bodyPr wrap="square" rtlCol="0">
            <a:spAutoFit/>
          </a:bodyPr>
          <a:lstStyle/>
          <a:p>
            <a:r>
              <a:rPr lang="en-US" sz="1200" dirty="0"/>
              <a:t>DIS CONN(*) where(</a:t>
            </a:r>
            <a:r>
              <a:rPr lang="en-US" sz="1200" dirty="0" err="1"/>
              <a:t>appltype</a:t>
            </a:r>
            <a:r>
              <a:rPr lang="en-US" sz="1200" dirty="0"/>
              <a:t> eq user)  type(all) all</a:t>
            </a:r>
          </a:p>
          <a:p>
            <a:r>
              <a:rPr lang="en-US" sz="1200" dirty="0"/>
              <a:t>     1 : DIS CONN(*) where(</a:t>
            </a:r>
            <a:r>
              <a:rPr lang="en-US" sz="1200" dirty="0" err="1"/>
              <a:t>appltype</a:t>
            </a:r>
            <a:r>
              <a:rPr lang="en-US" sz="1200" dirty="0"/>
              <a:t> eq user)  type(all) all</a:t>
            </a:r>
          </a:p>
          <a:p>
            <a:r>
              <a:rPr lang="en-US" sz="1200" dirty="0"/>
              <a:t>AMQ8276I: Display Connection details.</a:t>
            </a:r>
          </a:p>
          <a:p>
            <a:r>
              <a:rPr lang="en-US" sz="1200" dirty="0"/>
              <a:t>   CONN(3853176301D06025)</a:t>
            </a:r>
          </a:p>
          <a:p>
            <a:r>
              <a:rPr lang="en-US" sz="1200" dirty="0"/>
              <a:t>   EXTCONN(414D5143424F42424545202020202020)</a:t>
            </a:r>
          </a:p>
          <a:p>
            <a:r>
              <a:rPr lang="en-US" sz="1200" dirty="0"/>
              <a:t>   TYPE(*)</a:t>
            </a:r>
          </a:p>
          <a:p>
            <a:r>
              <a:rPr lang="en-US" sz="1200" dirty="0"/>
              <a:t>   PID(13225)                                                        TID(1)</a:t>
            </a:r>
          </a:p>
          <a:p>
            <a:r>
              <a:rPr lang="en-US" sz="1200" dirty="0"/>
              <a:t>   APPLDESC( )                                                      APPLTAG(</a:t>
            </a:r>
            <a:r>
              <a:rPr lang="en-US" sz="1200" dirty="0" err="1"/>
              <a:t>amqsput</a:t>
            </a:r>
            <a:r>
              <a:rPr lang="en-US" sz="1200" dirty="0"/>
              <a:t>)</a:t>
            </a:r>
          </a:p>
          <a:p>
            <a:r>
              <a:rPr lang="en-US" sz="1200" dirty="0"/>
              <a:t>   APPLTYPE(USER)                                              ASTATE(NONE)</a:t>
            </a:r>
          </a:p>
          <a:p>
            <a:r>
              <a:rPr lang="en-US" sz="1200" dirty="0"/>
              <a:t>   CHANNEL( )                                                      CLIENTID( )</a:t>
            </a:r>
          </a:p>
          <a:p>
            <a:r>
              <a:rPr lang="en-US" sz="1200" dirty="0"/>
              <a:t>   CONNAME( )                                                    CONNOPTS(MQCNO_SHARED_BINDING)</a:t>
            </a:r>
          </a:p>
          <a:p>
            <a:r>
              <a:rPr lang="en-US" sz="1200" dirty="0"/>
              <a:t>   USERID(mqm)                                                  UOWLOG( )</a:t>
            </a:r>
          </a:p>
          <a:p>
            <a:r>
              <a:rPr lang="en-US" sz="1200" dirty="0"/>
              <a:t>   UOWSTDA( )                                                     UOWSTTI( )</a:t>
            </a:r>
          </a:p>
          <a:p>
            <a:r>
              <a:rPr lang="en-US" sz="1200" dirty="0"/>
              <a:t>   UOWLOGDA( )                                                  UOWLOGTI( )</a:t>
            </a:r>
          </a:p>
          <a:p>
            <a:r>
              <a:rPr lang="en-US" sz="1200" dirty="0"/>
              <a:t>   URTYPE(QMGR)</a:t>
            </a:r>
          </a:p>
          <a:p>
            <a:r>
              <a:rPr lang="en-US" sz="1200" dirty="0"/>
              <a:t>   EXTURID(XA_FORMATID[] XA_GTRID[] XA_BQUAL[])</a:t>
            </a:r>
          </a:p>
          <a:p>
            <a:r>
              <a:rPr lang="en-US" sz="1200" dirty="0"/>
              <a:t>   QMURID(0.0)                                                    UOWSTATE(NONE)</a:t>
            </a:r>
          </a:p>
          <a:p>
            <a:r>
              <a:rPr lang="en-US" sz="1200" dirty="0"/>
              <a:t>   CONNTAG(MQCT3853176301D06025BOBBEE_2022-04-06_08.54.20amqsput)</a:t>
            </a:r>
          </a:p>
          <a:p>
            <a:endParaRPr lang="en-US" sz="1200" dirty="0"/>
          </a:p>
          <a:p>
            <a:r>
              <a:rPr lang="en-US" sz="1200" dirty="0"/>
              <a:t>   OBJNAME(BOBBEE_IN)                                   OBJTYPE(QUEUE)</a:t>
            </a:r>
          </a:p>
          <a:p>
            <a:r>
              <a:rPr lang="en-US" sz="1200" dirty="0"/>
              <a:t>   ASTATE(NONE)                                                  HSTATE(INACTIVE)</a:t>
            </a:r>
          </a:p>
          <a:p>
            <a:r>
              <a:rPr lang="en-US" sz="1200" dirty="0"/>
              <a:t>   OPENOPTS(MQOO_OUTPUT,MQOO_FAIL_IF_QUIESCING)</a:t>
            </a:r>
          </a:p>
          <a:p>
            <a:r>
              <a:rPr lang="en-US" sz="1200" dirty="0"/>
              <a:t>   READA(NO)</a:t>
            </a:r>
          </a:p>
        </p:txBody>
      </p:sp>
      <p:sp>
        <p:nvSpPr>
          <p:cNvPr id="2" name="TextBox 1">
            <a:extLst>
              <a:ext uri="{FF2B5EF4-FFF2-40B4-BE49-F238E27FC236}">
                <a16:creationId xmlns:a16="http://schemas.microsoft.com/office/drawing/2014/main" id="{16CB5289-1B50-4141-A529-2884CE4FF122}"/>
              </a:ext>
            </a:extLst>
          </p:cNvPr>
          <p:cNvSpPr txBox="1"/>
          <p:nvPr/>
        </p:nvSpPr>
        <p:spPr>
          <a:xfrm>
            <a:off x="283464" y="1662302"/>
            <a:ext cx="777240" cy="400110"/>
          </a:xfrm>
          <a:prstGeom prst="rect">
            <a:avLst/>
          </a:prstGeom>
          <a:noFill/>
        </p:spPr>
        <p:txBody>
          <a:bodyPr wrap="square" rtlCol="0">
            <a:spAutoFit/>
          </a:bodyPr>
          <a:lstStyle/>
          <a:p>
            <a:r>
              <a:rPr lang="en-US" sz="1000" dirty="0"/>
              <a:t>User Application</a:t>
            </a:r>
          </a:p>
        </p:txBody>
      </p:sp>
      <p:sp>
        <p:nvSpPr>
          <p:cNvPr id="8" name="TextBox 7">
            <a:extLst>
              <a:ext uri="{FF2B5EF4-FFF2-40B4-BE49-F238E27FC236}">
                <a16:creationId xmlns:a16="http://schemas.microsoft.com/office/drawing/2014/main" id="{DF6F2080-A2F1-47DC-BF77-DBD74CF980F4}"/>
              </a:ext>
            </a:extLst>
          </p:cNvPr>
          <p:cNvSpPr txBox="1"/>
          <p:nvPr/>
        </p:nvSpPr>
        <p:spPr>
          <a:xfrm>
            <a:off x="221107" y="3526044"/>
            <a:ext cx="836676" cy="553998"/>
          </a:xfrm>
          <a:prstGeom prst="rect">
            <a:avLst/>
          </a:prstGeom>
          <a:noFill/>
        </p:spPr>
        <p:txBody>
          <a:bodyPr wrap="square" rtlCol="0">
            <a:spAutoFit/>
          </a:bodyPr>
          <a:lstStyle/>
          <a:p>
            <a:r>
              <a:rPr lang="en-US" sz="1000" dirty="0"/>
              <a:t>User running Application</a:t>
            </a:r>
          </a:p>
        </p:txBody>
      </p:sp>
      <p:sp>
        <p:nvSpPr>
          <p:cNvPr id="9" name="TextBox 8">
            <a:extLst>
              <a:ext uri="{FF2B5EF4-FFF2-40B4-BE49-F238E27FC236}">
                <a16:creationId xmlns:a16="http://schemas.microsoft.com/office/drawing/2014/main" id="{84E54894-17A4-45FA-AF33-50026EFF6672}"/>
              </a:ext>
            </a:extLst>
          </p:cNvPr>
          <p:cNvSpPr txBox="1"/>
          <p:nvPr/>
        </p:nvSpPr>
        <p:spPr>
          <a:xfrm>
            <a:off x="221107" y="5044012"/>
            <a:ext cx="836676" cy="400110"/>
          </a:xfrm>
          <a:prstGeom prst="rect">
            <a:avLst/>
          </a:prstGeom>
          <a:noFill/>
        </p:spPr>
        <p:txBody>
          <a:bodyPr wrap="square" rtlCol="0">
            <a:spAutoFit/>
          </a:bodyPr>
          <a:lstStyle/>
          <a:p>
            <a:r>
              <a:rPr lang="en-US" sz="1000" dirty="0"/>
              <a:t>Application Resource</a:t>
            </a:r>
          </a:p>
        </p:txBody>
      </p:sp>
      <p:sp>
        <p:nvSpPr>
          <p:cNvPr id="10" name="TextBox 9">
            <a:extLst>
              <a:ext uri="{FF2B5EF4-FFF2-40B4-BE49-F238E27FC236}">
                <a16:creationId xmlns:a16="http://schemas.microsoft.com/office/drawing/2014/main" id="{04494C4F-2694-4CB3-9FA0-BB784E047A18}"/>
              </a:ext>
            </a:extLst>
          </p:cNvPr>
          <p:cNvSpPr txBox="1"/>
          <p:nvPr/>
        </p:nvSpPr>
        <p:spPr>
          <a:xfrm>
            <a:off x="7383780" y="2954818"/>
            <a:ext cx="836676" cy="246221"/>
          </a:xfrm>
          <a:prstGeom prst="rect">
            <a:avLst/>
          </a:prstGeom>
          <a:noFill/>
        </p:spPr>
        <p:txBody>
          <a:bodyPr wrap="square" rtlCol="0">
            <a:spAutoFit/>
          </a:bodyPr>
          <a:lstStyle/>
          <a:p>
            <a:r>
              <a:rPr lang="en-US" sz="1000" dirty="0"/>
              <a:t>Application</a:t>
            </a:r>
          </a:p>
        </p:txBody>
      </p:sp>
      <p:sp>
        <p:nvSpPr>
          <p:cNvPr id="11" name="TextBox 10">
            <a:extLst>
              <a:ext uri="{FF2B5EF4-FFF2-40B4-BE49-F238E27FC236}">
                <a16:creationId xmlns:a16="http://schemas.microsoft.com/office/drawing/2014/main" id="{54DC6BEB-1C98-4B48-81E7-79FDB0EE8CDA}"/>
              </a:ext>
            </a:extLst>
          </p:cNvPr>
          <p:cNvSpPr txBox="1"/>
          <p:nvPr/>
        </p:nvSpPr>
        <p:spPr>
          <a:xfrm>
            <a:off x="7621524" y="3846642"/>
            <a:ext cx="836676" cy="246221"/>
          </a:xfrm>
          <a:prstGeom prst="rect">
            <a:avLst/>
          </a:prstGeom>
          <a:noFill/>
        </p:spPr>
        <p:txBody>
          <a:bodyPr wrap="square" rtlCol="0">
            <a:spAutoFit/>
          </a:bodyPr>
          <a:lstStyle/>
          <a:p>
            <a:r>
              <a:rPr lang="en-US" sz="1000" dirty="0"/>
              <a:t>UOW </a:t>
            </a:r>
            <a:r>
              <a:rPr lang="en-US" sz="1000" dirty="0" err="1"/>
              <a:t>Ststus</a:t>
            </a:r>
            <a:endParaRPr lang="en-US" sz="1000" dirty="0"/>
          </a:p>
        </p:txBody>
      </p:sp>
      <p:sp>
        <p:nvSpPr>
          <p:cNvPr id="13" name="Oval 12">
            <a:extLst>
              <a:ext uri="{FF2B5EF4-FFF2-40B4-BE49-F238E27FC236}">
                <a16:creationId xmlns:a16="http://schemas.microsoft.com/office/drawing/2014/main" id="{B16459F3-E748-46D7-A706-21A013220188}"/>
              </a:ext>
            </a:extLst>
          </p:cNvPr>
          <p:cNvSpPr/>
          <p:nvPr/>
        </p:nvSpPr>
        <p:spPr>
          <a:xfrm>
            <a:off x="1617853" y="3571463"/>
            <a:ext cx="1546860" cy="473506"/>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1996A30-60EA-4FC5-AB23-AE27443DE1AC}"/>
              </a:ext>
            </a:extLst>
          </p:cNvPr>
          <p:cNvSpPr/>
          <p:nvPr/>
        </p:nvSpPr>
        <p:spPr>
          <a:xfrm>
            <a:off x="1584325" y="5063530"/>
            <a:ext cx="1963547" cy="361074"/>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5CEE35-1C2E-432E-87F3-676A7169EA52}"/>
              </a:ext>
            </a:extLst>
          </p:cNvPr>
          <p:cNvSpPr/>
          <p:nvPr/>
        </p:nvSpPr>
        <p:spPr>
          <a:xfrm>
            <a:off x="4138549" y="3644779"/>
            <a:ext cx="1453007" cy="632842"/>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65972D0-7D7B-4B0C-978C-00535B3410A6}"/>
              </a:ext>
            </a:extLst>
          </p:cNvPr>
          <p:cNvCxnSpPr>
            <a:stCxn id="2" idx="3"/>
            <a:endCxn id="12" idx="2"/>
          </p:cNvCxnSpPr>
          <p:nvPr/>
        </p:nvCxnSpPr>
        <p:spPr>
          <a:xfrm>
            <a:off x="1060704" y="1862357"/>
            <a:ext cx="443484" cy="13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E4F86D-2DCC-4D56-8B94-E8CFBADDE2F2}"/>
              </a:ext>
            </a:extLst>
          </p:cNvPr>
          <p:cNvCxnSpPr>
            <a:stCxn id="8" idx="3"/>
            <a:endCxn id="13" idx="2"/>
          </p:cNvCxnSpPr>
          <p:nvPr/>
        </p:nvCxnSpPr>
        <p:spPr>
          <a:xfrm>
            <a:off x="1057783" y="3803043"/>
            <a:ext cx="560070" cy="5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28D08-013B-4008-8072-8CDD021FCE09}"/>
              </a:ext>
            </a:extLst>
          </p:cNvPr>
          <p:cNvCxnSpPr>
            <a:stCxn id="9" idx="3"/>
            <a:endCxn id="15" idx="2"/>
          </p:cNvCxnSpPr>
          <p:nvPr/>
        </p:nvCxnSpPr>
        <p:spPr>
          <a:xfrm>
            <a:off x="1057783" y="5244067"/>
            <a:ext cx="5265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6DD77165-AF9D-4442-A8F8-0BA20DAF9688}"/>
              </a:ext>
            </a:extLst>
          </p:cNvPr>
          <p:cNvSpPr/>
          <p:nvPr/>
        </p:nvSpPr>
        <p:spPr>
          <a:xfrm>
            <a:off x="4138549" y="2882871"/>
            <a:ext cx="1963547" cy="361074"/>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273BB46-A474-4F2F-B577-05E4A0518EA6}"/>
              </a:ext>
            </a:extLst>
          </p:cNvPr>
          <p:cNvCxnSpPr>
            <a:cxnSpLocks/>
            <a:stCxn id="10" idx="1"/>
            <a:endCxn id="28" idx="6"/>
          </p:cNvCxnSpPr>
          <p:nvPr/>
        </p:nvCxnSpPr>
        <p:spPr>
          <a:xfrm flipH="1" flipV="1">
            <a:off x="6102096" y="3063408"/>
            <a:ext cx="1281684" cy="14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28D306F-E51F-4F4F-9BD2-BC7BF05A70A8}"/>
              </a:ext>
            </a:extLst>
          </p:cNvPr>
          <p:cNvCxnSpPr>
            <a:cxnSpLocks/>
            <a:stCxn id="11" idx="1"/>
            <a:endCxn id="17" idx="6"/>
          </p:cNvCxnSpPr>
          <p:nvPr/>
        </p:nvCxnSpPr>
        <p:spPr>
          <a:xfrm flipH="1" flipV="1">
            <a:off x="5591556" y="3961200"/>
            <a:ext cx="2029968" cy="8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433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16</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1477328"/>
          </a:xfrm>
          <a:prstGeom prst="rect">
            <a:avLst/>
          </a:prstGeom>
          <a:noFill/>
        </p:spPr>
        <p:txBody>
          <a:bodyPr wrap="square" rtlCol="0">
            <a:spAutoFit/>
          </a:bodyPr>
          <a:lstStyle/>
          <a:p>
            <a:r>
              <a:rPr lang="en-US" sz="1800" b="1" dirty="0">
                <a:solidFill>
                  <a:srgbClr val="7030A0"/>
                </a:solidFill>
              </a:rPr>
              <a:t>MQExplorer</a:t>
            </a:r>
          </a:p>
          <a:p>
            <a:pPr marL="342900" indent="-342900">
              <a:buFont typeface="Arial" panose="020B0604020202020204" pitchFamily="34" charset="0"/>
              <a:buChar char="•"/>
            </a:pPr>
            <a:r>
              <a:rPr lang="en-US" sz="1800" b="1" dirty="0">
                <a:solidFill>
                  <a:srgbClr val="7030A0"/>
                </a:solidFill>
              </a:rPr>
              <a:t>Status of Applications</a:t>
            </a:r>
          </a:p>
          <a:p>
            <a:pPr marL="342900" indent="-342900">
              <a:buFont typeface="Arial" panose="020B0604020202020204" pitchFamily="34" charset="0"/>
              <a:buChar char="•"/>
            </a:pPr>
            <a:r>
              <a:rPr lang="en-US" b="1" dirty="0">
                <a:solidFill>
                  <a:srgbClr val="7030A0"/>
                </a:solidFill>
              </a:rPr>
              <a:t>Open Queues</a:t>
            </a:r>
          </a:p>
          <a:p>
            <a:pPr marL="342900" indent="-342900">
              <a:buFont typeface="Arial" panose="020B0604020202020204" pitchFamily="34" charset="0"/>
              <a:buChar char="•"/>
            </a:pPr>
            <a:r>
              <a:rPr lang="en-US" b="1" dirty="0">
                <a:solidFill>
                  <a:srgbClr val="7030A0"/>
                </a:solidFill>
              </a:rPr>
              <a:t>Subscriptions </a:t>
            </a:r>
          </a:p>
          <a:p>
            <a:pPr marL="342900" indent="-342900">
              <a:buFont typeface="Arial" panose="020B0604020202020204" pitchFamily="34" charset="0"/>
              <a:buChar char="•"/>
            </a:pPr>
            <a:endParaRPr lang="en-US" sz="1800" b="1" dirty="0">
              <a:solidFill>
                <a:srgbClr val="7030A0"/>
              </a:solidFill>
            </a:endParaRPr>
          </a:p>
        </p:txBody>
      </p:sp>
      <p:pic>
        <p:nvPicPr>
          <p:cNvPr id="5" name="Picture 4">
            <a:extLst>
              <a:ext uri="{FF2B5EF4-FFF2-40B4-BE49-F238E27FC236}">
                <a16:creationId xmlns:a16="http://schemas.microsoft.com/office/drawing/2014/main" id="{9F8CA3DA-6A21-4660-BAA5-059AE9A76489}"/>
              </a:ext>
            </a:extLst>
          </p:cNvPr>
          <p:cNvPicPr>
            <a:picLocks noChangeAspect="1"/>
          </p:cNvPicPr>
          <p:nvPr/>
        </p:nvPicPr>
        <p:blipFill>
          <a:blip r:embed="rId3"/>
          <a:stretch>
            <a:fillRect/>
          </a:stretch>
        </p:blipFill>
        <p:spPr>
          <a:xfrm>
            <a:off x="4014215" y="1251556"/>
            <a:ext cx="7942925" cy="2031140"/>
          </a:xfrm>
          <a:prstGeom prst="rect">
            <a:avLst/>
          </a:prstGeom>
        </p:spPr>
      </p:pic>
      <p:pic>
        <p:nvPicPr>
          <p:cNvPr id="9" name="Picture 8">
            <a:extLst>
              <a:ext uri="{FF2B5EF4-FFF2-40B4-BE49-F238E27FC236}">
                <a16:creationId xmlns:a16="http://schemas.microsoft.com/office/drawing/2014/main" id="{A7452E25-CC28-4B40-957D-3EDD61CED80C}"/>
              </a:ext>
            </a:extLst>
          </p:cNvPr>
          <p:cNvPicPr>
            <a:picLocks noChangeAspect="1"/>
          </p:cNvPicPr>
          <p:nvPr/>
        </p:nvPicPr>
        <p:blipFill>
          <a:blip r:embed="rId4"/>
          <a:stretch>
            <a:fillRect/>
          </a:stretch>
        </p:blipFill>
        <p:spPr>
          <a:xfrm>
            <a:off x="615072" y="3347860"/>
            <a:ext cx="7200000" cy="1269860"/>
          </a:xfrm>
          <a:prstGeom prst="rect">
            <a:avLst/>
          </a:prstGeom>
        </p:spPr>
      </p:pic>
      <p:pic>
        <p:nvPicPr>
          <p:cNvPr id="12" name="Picture 11">
            <a:extLst>
              <a:ext uri="{FF2B5EF4-FFF2-40B4-BE49-F238E27FC236}">
                <a16:creationId xmlns:a16="http://schemas.microsoft.com/office/drawing/2014/main" id="{EACBD9C4-D33B-4587-8576-7856DBF65990}"/>
              </a:ext>
            </a:extLst>
          </p:cNvPr>
          <p:cNvPicPr>
            <a:picLocks noChangeAspect="1"/>
          </p:cNvPicPr>
          <p:nvPr/>
        </p:nvPicPr>
        <p:blipFill>
          <a:blip r:embed="rId5"/>
          <a:stretch>
            <a:fillRect/>
          </a:stretch>
        </p:blipFill>
        <p:spPr>
          <a:xfrm>
            <a:off x="3448875" y="4692904"/>
            <a:ext cx="7104762" cy="2028571"/>
          </a:xfrm>
          <a:prstGeom prst="rect">
            <a:avLst/>
          </a:prstGeom>
        </p:spPr>
      </p:pic>
    </p:spTree>
    <p:extLst>
      <p:ext uri="{BB962C8B-B14F-4D97-AF65-F5344CB8AC3E}">
        <p14:creationId xmlns:p14="http://schemas.microsoft.com/office/powerpoint/2010/main" val="77411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17</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STATISTICS AND ACCOUNTING</a:t>
            </a:r>
          </a:p>
        </p:txBody>
      </p:sp>
      <p:sp>
        <p:nvSpPr>
          <p:cNvPr id="11" name="TextBox 10">
            <a:extLst>
              <a:ext uri="{FF2B5EF4-FFF2-40B4-BE49-F238E27FC236}">
                <a16:creationId xmlns:a16="http://schemas.microsoft.com/office/drawing/2014/main" id="{D6C9C646-4A13-4E4B-924B-41804B9721B3}"/>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Accounting and Statistics – Platform differences</a:t>
            </a:r>
          </a:p>
        </p:txBody>
      </p:sp>
      <p:sp>
        <p:nvSpPr>
          <p:cNvPr id="13" name="TextBox 12">
            <a:extLst>
              <a:ext uri="{FF2B5EF4-FFF2-40B4-BE49-F238E27FC236}">
                <a16:creationId xmlns:a16="http://schemas.microsoft.com/office/drawing/2014/main" id="{F75A9FBB-3BEE-465D-B263-DD071E87C62A}"/>
              </a:ext>
            </a:extLst>
          </p:cNvPr>
          <p:cNvSpPr txBox="1"/>
          <p:nvPr/>
        </p:nvSpPr>
        <p:spPr>
          <a:xfrm>
            <a:off x="831850" y="2223055"/>
            <a:ext cx="7050278" cy="646331"/>
          </a:xfrm>
          <a:prstGeom prst="rect">
            <a:avLst/>
          </a:prstGeom>
          <a:noFill/>
        </p:spPr>
        <p:txBody>
          <a:bodyPr wrap="square">
            <a:spAutoFit/>
          </a:bodyPr>
          <a:lstStyle/>
          <a:p>
            <a:pPr marL="285750" indent="-285750">
              <a:buFont typeface="Arial" panose="020B0604020202020204" pitchFamily="34" charset="0"/>
              <a:buChar char="•"/>
            </a:pPr>
            <a:r>
              <a:rPr lang="en-US" b="1" dirty="0"/>
              <a:t>Statistics: Data about resource usage and activity within the QMGR</a:t>
            </a:r>
          </a:p>
          <a:p>
            <a:pPr marL="285750" indent="-285750">
              <a:buFont typeface="Arial" panose="020B0604020202020204" pitchFamily="34" charset="0"/>
              <a:buChar char="•"/>
            </a:pPr>
            <a:r>
              <a:rPr lang="en-US" b="1" dirty="0"/>
              <a:t>Accounting: Information about what tasks have been doing</a:t>
            </a:r>
          </a:p>
        </p:txBody>
      </p:sp>
      <p:sp>
        <p:nvSpPr>
          <p:cNvPr id="14" name="TextBox 13">
            <a:extLst>
              <a:ext uri="{FF2B5EF4-FFF2-40B4-BE49-F238E27FC236}">
                <a16:creationId xmlns:a16="http://schemas.microsoft.com/office/drawing/2014/main" id="{94C98AF4-12BD-49C6-A7CF-604B45E011AF}"/>
              </a:ext>
            </a:extLst>
          </p:cNvPr>
          <p:cNvSpPr txBox="1"/>
          <p:nvPr/>
        </p:nvSpPr>
        <p:spPr>
          <a:xfrm>
            <a:off x="715518" y="3090521"/>
            <a:ext cx="3143250" cy="861774"/>
          </a:xfrm>
          <a:prstGeom prst="rect">
            <a:avLst/>
          </a:prstGeom>
          <a:noFill/>
        </p:spPr>
        <p:txBody>
          <a:bodyPr wrap="square">
            <a:spAutoFit/>
          </a:bodyPr>
          <a:lstStyle/>
          <a:p>
            <a:pPr marL="285750" indent="-285750">
              <a:buFont typeface="Arial" panose="020B0604020202020204" pitchFamily="34" charset="0"/>
              <a:buChar char="•"/>
            </a:pPr>
            <a:r>
              <a:rPr lang="en-US" b="1" dirty="0"/>
              <a:t>z/OS</a:t>
            </a:r>
          </a:p>
          <a:p>
            <a:pPr marL="742950" lvl="1" indent="-285750">
              <a:buFont typeface="Wingdings" panose="05000000000000000000" pitchFamily="2" charset="2"/>
              <a:buChar char="Ø"/>
            </a:pPr>
            <a:r>
              <a:rPr lang="en-US" sz="1600" b="1" dirty="0"/>
              <a:t>Written as SMF records</a:t>
            </a:r>
          </a:p>
          <a:p>
            <a:pPr marL="742950" lvl="1" indent="-285750">
              <a:buFont typeface="Wingdings" panose="05000000000000000000" pitchFamily="2" charset="2"/>
              <a:buChar char="Ø"/>
            </a:pPr>
            <a:r>
              <a:rPr lang="en-US" sz="1600" b="1" dirty="0"/>
              <a:t>Type 115 and 116 </a:t>
            </a:r>
          </a:p>
        </p:txBody>
      </p:sp>
      <p:pic>
        <p:nvPicPr>
          <p:cNvPr id="16" name="Picture 15">
            <a:extLst>
              <a:ext uri="{FF2B5EF4-FFF2-40B4-BE49-F238E27FC236}">
                <a16:creationId xmlns:a16="http://schemas.microsoft.com/office/drawing/2014/main" id="{4D894444-1A3F-4B6D-B717-00BBC63D743A}"/>
              </a:ext>
            </a:extLst>
          </p:cNvPr>
          <p:cNvPicPr>
            <a:picLocks noChangeAspect="1"/>
          </p:cNvPicPr>
          <p:nvPr/>
        </p:nvPicPr>
        <p:blipFill>
          <a:blip r:embed="rId3"/>
          <a:stretch>
            <a:fillRect/>
          </a:stretch>
        </p:blipFill>
        <p:spPr>
          <a:xfrm>
            <a:off x="1708847" y="4159753"/>
            <a:ext cx="1514286" cy="1161905"/>
          </a:xfrm>
          <a:prstGeom prst="rect">
            <a:avLst/>
          </a:prstGeom>
        </p:spPr>
      </p:pic>
      <p:sp>
        <p:nvSpPr>
          <p:cNvPr id="18" name="TextBox 17">
            <a:extLst>
              <a:ext uri="{FF2B5EF4-FFF2-40B4-BE49-F238E27FC236}">
                <a16:creationId xmlns:a16="http://schemas.microsoft.com/office/drawing/2014/main" id="{02ACE8DB-CE1D-4C34-A3E7-C9067BCDFCEF}"/>
              </a:ext>
            </a:extLst>
          </p:cNvPr>
          <p:cNvSpPr txBox="1"/>
          <p:nvPr/>
        </p:nvSpPr>
        <p:spPr>
          <a:xfrm>
            <a:off x="4981194" y="3090521"/>
            <a:ext cx="4062222" cy="861774"/>
          </a:xfrm>
          <a:prstGeom prst="rect">
            <a:avLst/>
          </a:prstGeom>
          <a:noFill/>
        </p:spPr>
        <p:txBody>
          <a:bodyPr wrap="square">
            <a:spAutoFit/>
          </a:bodyPr>
          <a:lstStyle/>
          <a:p>
            <a:pPr marL="285750" indent="-285750">
              <a:buFont typeface="Arial" panose="020B0604020202020204" pitchFamily="34" charset="0"/>
              <a:buChar char="•"/>
            </a:pPr>
            <a:r>
              <a:rPr lang="en-US" b="1" dirty="0"/>
              <a:t>Distributed</a:t>
            </a:r>
          </a:p>
          <a:p>
            <a:pPr marL="742950" lvl="1" indent="-285750">
              <a:buFont typeface="Wingdings" panose="05000000000000000000" pitchFamily="2" charset="2"/>
              <a:buChar char="Ø"/>
            </a:pPr>
            <a:r>
              <a:rPr lang="en-US" sz="1600" b="1" dirty="0"/>
              <a:t>Written as PCF format messages</a:t>
            </a:r>
          </a:p>
          <a:p>
            <a:pPr marL="742950" lvl="1" indent="-285750">
              <a:buFont typeface="Wingdings" panose="05000000000000000000" pitchFamily="2" charset="2"/>
              <a:buChar char="Ø"/>
            </a:pPr>
            <a:r>
              <a:rPr lang="en-US" sz="1600" b="1" dirty="0"/>
              <a:t>On specific queues</a:t>
            </a:r>
          </a:p>
        </p:txBody>
      </p:sp>
      <p:pic>
        <p:nvPicPr>
          <p:cNvPr id="20" name="Picture 19" descr="A picture containing text, clipart&#10;&#10;Description automatically generated">
            <a:extLst>
              <a:ext uri="{FF2B5EF4-FFF2-40B4-BE49-F238E27FC236}">
                <a16:creationId xmlns:a16="http://schemas.microsoft.com/office/drawing/2014/main" id="{39CC5E45-6B3F-497E-A8A4-4AC96455C518}"/>
              </a:ext>
            </a:extLst>
          </p:cNvPr>
          <p:cNvPicPr>
            <a:picLocks noChangeAspect="1"/>
          </p:cNvPicPr>
          <p:nvPr/>
        </p:nvPicPr>
        <p:blipFill>
          <a:blip r:embed="rId4"/>
          <a:stretch>
            <a:fillRect/>
          </a:stretch>
        </p:blipFill>
        <p:spPr>
          <a:xfrm>
            <a:off x="6691503" y="4089217"/>
            <a:ext cx="1190625" cy="733425"/>
          </a:xfrm>
          <a:prstGeom prst="rect">
            <a:avLst/>
          </a:prstGeom>
        </p:spPr>
      </p:pic>
      <p:sp>
        <p:nvSpPr>
          <p:cNvPr id="21" name="TextBox 20">
            <a:extLst>
              <a:ext uri="{FF2B5EF4-FFF2-40B4-BE49-F238E27FC236}">
                <a16:creationId xmlns:a16="http://schemas.microsoft.com/office/drawing/2014/main" id="{9FA1B136-15A9-4A44-B588-ECD7A8DC4D2C}"/>
              </a:ext>
            </a:extLst>
          </p:cNvPr>
          <p:cNvSpPr txBox="1"/>
          <p:nvPr/>
        </p:nvSpPr>
        <p:spPr>
          <a:xfrm>
            <a:off x="6135624" y="4898008"/>
            <a:ext cx="2907792" cy="307777"/>
          </a:xfrm>
          <a:prstGeom prst="rect">
            <a:avLst/>
          </a:prstGeom>
          <a:noFill/>
        </p:spPr>
        <p:txBody>
          <a:bodyPr wrap="square" rtlCol="0">
            <a:spAutoFit/>
          </a:bodyPr>
          <a:lstStyle/>
          <a:p>
            <a:r>
              <a:rPr lang="en-US" sz="1400" dirty="0"/>
              <a:t>SYSTEM.ADMIN.*.QUEUE</a:t>
            </a:r>
          </a:p>
        </p:txBody>
      </p:sp>
    </p:spTree>
    <p:extLst>
      <p:ext uri="{BB962C8B-B14F-4D97-AF65-F5344CB8AC3E}">
        <p14:creationId xmlns:p14="http://schemas.microsoft.com/office/powerpoint/2010/main" val="280370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a:xfrm>
            <a:off x="7924800" y="6232524"/>
            <a:ext cx="2743200" cy="365125"/>
          </a:xfrm>
        </p:spPr>
        <p:txBody>
          <a:bodyPr/>
          <a:lstStyle/>
          <a:p>
            <a:fld id="{087A5CAE-98D8-475E-9E3F-109BFC5F95E5}" type="datetime1">
              <a:rPr lang="en-US" smtClean="0"/>
              <a:t>10/10/2022</a:t>
            </a:fld>
            <a:endParaRPr lang="pl-PL" dirty="0"/>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18</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Statistics Records TYPE 115 (z/OS)</a:t>
            </a:r>
          </a:p>
        </p:txBody>
      </p:sp>
      <p:sp>
        <p:nvSpPr>
          <p:cNvPr id="15" name="TextBox 14">
            <a:extLst>
              <a:ext uri="{FF2B5EF4-FFF2-40B4-BE49-F238E27FC236}">
                <a16:creationId xmlns:a16="http://schemas.microsoft.com/office/drawing/2014/main" id="{50EF9DC0-5357-4E3C-B4D7-BEDCC6E0DB3A}"/>
              </a:ext>
            </a:extLst>
          </p:cNvPr>
          <p:cNvSpPr txBox="1"/>
          <p:nvPr/>
        </p:nvSpPr>
        <p:spPr>
          <a:xfrm>
            <a:off x="1005586" y="1617367"/>
            <a:ext cx="7726934" cy="4093428"/>
          </a:xfrm>
          <a:prstGeom prst="rect">
            <a:avLst/>
          </a:prstGeom>
          <a:noFill/>
        </p:spPr>
        <p:txBody>
          <a:bodyPr wrap="square">
            <a:spAutoFit/>
          </a:bodyPr>
          <a:lstStyle/>
          <a:p>
            <a:pPr marL="285750" indent="-285750">
              <a:buFont typeface="Arial" panose="020B0604020202020204" pitchFamily="34" charset="0"/>
              <a:buChar char="•"/>
            </a:pPr>
            <a:r>
              <a:rPr lang="en-US" sz="1400" dirty="0"/>
              <a:t>SMF 115 Subtype 1</a:t>
            </a:r>
          </a:p>
          <a:p>
            <a:pPr marL="742950" lvl="1" indent="-285750">
              <a:buFont typeface="Wingdings" panose="05000000000000000000" pitchFamily="2" charset="2"/>
              <a:buChar char="Ø"/>
            </a:pPr>
            <a:r>
              <a:rPr lang="en-US" sz="1200" dirty="0"/>
              <a:t>System information, for example, related to the logs and storage</a:t>
            </a:r>
          </a:p>
          <a:p>
            <a:pPr marL="285750" indent="-285750">
              <a:buFont typeface="Arial" panose="020B0604020202020204" pitchFamily="34" charset="0"/>
              <a:buChar char="•"/>
            </a:pPr>
            <a:r>
              <a:rPr lang="en-US" sz="1400" dirty="0"/>
              <a:t> SMF 115 Subtype 2</a:t>
            </a:r>
          </a:p>
          <a:p>
            <a:pPr marL="742950" lvl="1" indent="-285750">
              <a:buFont typeface="Wingdings" panose="05000000000000000000" pitchFamily="2" charset="2"/>
              <a:buChar char="Ø"/>
            </a:pPr>
            <a:r>
              <a:rPr lang="en-US" sz="1200" dirty="0"/>
              <a:t>Information about number of messages, buffer and paging information</a:t>
            </a:r>
          </a:p>
          <a:p>
            <a:pPr marL="742950" lvl="1" indent="-285750">
              <a:buFont typeface="Wingdings" panose="05000000000000000000" pitchFamily="2" charset="2"/>
              <a:buChar char="Ø"/>
            </a:pPr>
            <a:r>
              <a:rPr lang="en-US" sz="1200" dirty="0"/>
              <a:t>Queue-sharing group information related to the coupling facility and DB2</a:t>
            </a:r>
          </a:p>
          <a:p>
            <a:pPr marL="285750" indent="-285750">
              <a:buFont typeface="Arial" panose="020B0604020202020204" pitchFamily="34" charset="0"/>
              <a:buChar char="•"/>
            </a:pPr>
            <a:r>
              <a:rPr lang="en-US" sz="1400" dirty="0"/>
              <a:t>SMF 115 Subtype 5/6</a:t>
            </a:r>
          </a:p>
          <a:p>
            <a:pPr marL="742950" lvl="1" indent="-285750">
              <a:buFont typeface="Wingdings" panose="05000000000000000000" pitchFamily="2" charset="2"/>
              <a:buChar char="Ø"/>
            </a:pPr>
            <a:r>
              <a:rPr lang="en-US" sz="1200" dirty="0"/>
              <a:t>Detailed information about internal storage usage in the queue manager address space. </a:t>
            </a:r>
          </a:p>
          <a:p>
            <a:pPr marL="742950" lvl="1" indent="-285750">
              <a:buFont typeface="Wingdings" panose="05000000000000000000" pitchFamily="2" charset="2"/>
              <a:buChar char="Ø"/>
            </a:pPr>
            <a:r>
              <a:rPr lang="en-US" sz="1200" dirty="0"/>
              <a:t>While you can view this information, some of it is intended only for IBM use.</a:t>
            </a:r>
          </a:p>
          <a:p>
            <a:pPr marL="285750" indent="-285750">
              <a:buFont typeface="Arial" panose="020B0604020202020204" pitchFamily="34" charset="0"/>
              <a:buChar char="•"/>
            </a:pPr>
            <a:r>
              <a:rPr lang="en-US" sz="1400" dirty="0"/>
              <a:t>SMF 115 Subtype 7</a:t>
            </a:r>
          </a:p>
          <a:p>
            <a:pPr marL="742950" lvl="1" indent="-285750">
              <a:buFont typeface="Wingdings" panose="05000000000000000000" pitchFamily="2" charset="2"/>
              <a:buChar char="Ø"/>
            </a:pPr>
            <a:r>
              <a:rPr lang="en-US" sz="1200" dirty="0"/>
              <a:t>Storage manager summary information. </a:t>
            </a:r>
          </a:p>
          <a:p>
            <a:pPr marL="742950" lvl="1" indent="-285750">
              <a:buFont typeface="Wingdings" panose="05000000000000000000" pitchFamily="2" charset="2"/>
              <a:buChar char="Ø"/>
            </a:pPr>
            <a:r>
              <a:rPr lang="en-US" sz="1200" dirty="0"/>
              <a:t>While you can view this information, some of it is intended only for IBM use. </a:t>
            </a:r>
          </a:p>
          <a:p>
            <a:pPr marL="285750" indent="-285750">
              <a:buFont typeface="Arial" panose="020B0604020202020204" pitchFamily="34" charset="0"/>
              <a:buChar char="•"/>
            </a:pPr>
            <a:r>
              <a:rPr lang="en-US" sz="1400" dirty="0"/>
              <a:t>SMF 115 Subtype 201</a:t>
            </a:r>
          </a:p>
          <a:p>
            <a:pPr marL="742950" lvl="1" indent="-285750">
              <a:buFont typeface="Wingdings" panose="05000000000000000000" pitchFamily="2" charset="2"/>
              <a:buChar char="Ø"/>
            </a:pPr>
            <a:r>
              <a:rPr lang="en-US" sz="1200" dirty="0"/>
              <a:t>Page set input/output information</a:t>
            </a:r>
          </a:p>
          <a:p>
            <a:pPr marL="285750" indent="-285750">
              <a:buFont typeface="Arial" panose="020B0604020202020204" pitchFamily="34" charset="0"/>
              <a:buChar char="•"/>
            </a:pPr>
            <a:r>
              <a:rPr lang="en-US" sz="1400" dirty="0"/>
              <a:t>SMF 115 Subtype 215</a:t>
            </a:r>
          </a:p>
          <a:p>
            <a:pPr marL="742950" lvl="1" indent="-285750">
              <a:buFont typeface="Wingdings" panose="05000000000000000000" pitchFamily="2" charset="2"/>
              <a:buChar char="Ø"/>
            </a:pPr>
            <a:r>
              <a:rPr lang="en-US" sz="1200" dirty="0" err="1"/>
              <a:t>Bufferpool</a:t>
            </a:r>
            <a:r>
              <a:rPr lang="en-US" sz="1200" dirty="0"/>
              <a:t> information when the queue manager is running in OPMODE=(NEWFUNC,800) mode</a:t>
            </a:r>
          </a:p>
          <a:p>
            <a:pPr marL="285750" indent="-285750">
              <a:buFont typeface="Arial" panose="020B0604020202020204" pitchFamily="34" charset="0"/>
              <a:buChar char="•"/>
            </a:pPr>
            <a:r>
              <a:rPr lang="en-US" sz="1400" dirty="0"/>
              <a:t>SMF 115 Subtype 216</a:t>
            </a:r>
          </a:p>
          <a:p>
            <a:pPr marL="742950" lvl="1" indent="-285750">
              <a:buFont typeface="Wingdings" panose="05000000000000000000" pitchFamily="2" charset="2"/>
              <a:buChar char="Ø"/>
            </a:pPr>
            <a:r>
              <a:rPr lang="en-US" sz="1200" dirty="0"/>
              <a:t>Queue information </a:t>
            </a:r>
          </a:p>
          <a:p>
            <a:pPr marL="285750" indent="-285750">
              <a:buFont typeface="Arial" panose="020B0604020202020204" pitchFamily="34" charset="0"/>
              <a:buChar char="•"/>
            </a:pPr>
            <a:r>
              <a:rPr lang="en-US" sz="1400" dirty="0"/>
              <a:t>SMF 115 Subtype 231</a:t>
            </a:r>
          </a:p>
          <a:p>
            <a:pPr marL="742950" lvl="1" indent="-285750">
              <a:buFont typeface="Wingdings" panose="05000000000000000000" pitchFamily="2" charset="2"/>
              <a:buChar char="Ø"/>
            </a:pPr>
            <a:r>
              <a:rPr lang="en-US" sz="1200" dirty="0"/>
              <a:t>System information for the CHIN address space.</a:t>
            </a:r>
          </a:p>
          <a:p>
            <a:pPr marL="742950" lvl="1" indent="-285750">
              <a:buFont typeface="Wingdings" panose="05000000000000000000" pitchFamily="2" charset="2"/>
              <a:buChar char="Ø"/>
            </a:pPr>
            <a:endParaRPr lang="en-US" sz="1600" dirty="0"/>
          </a:p>
        </p:txBody>
      </p:sp>
    </p:spTree>
    <p:extLst>
      <p:ext uri="{BB962C8B-B14F-4D97-AF65-F5344CB8AC3E}">
        <p14:creationId xmlns:p14="http://schemas.microsoft.com/office/powerpoint/2010/main" val="382551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19</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Accounting Records TYPE 116 (z/OS)</a:t>
            </a:r>
          </a:p>
        </p:txBody>
      </p:sp>
      <p:sp>
        <p:nvSpPr>
          <p:cNvPr id="15" name="TextBox 14">
            <a:extLst>
              <a:ext uri="{FF2B5EF4-FFF2-40B4-BE49-F238E27FC236}">
                <a16:creationId xmlns:a16="http://schemas.microsoft.com/office/drawing/2014/main" id="{50EF9DC0-5357-4E3C-B4D7-BEDCC6E0DB3A}"/>
              </a:ext>
            </a:extLst>
          </p:cNvPr>
          <p:cNvSpPr txBox="1"/>
          <p:nvPr/>
        </p:nvSpPr>
        <p:spPr>
          <a:xfrm>
            <a:off x="1005586" y="1653943"/>
            <a:ext cx="7726934" cy="1754326"/>
          </a:xfrm>
          <a:prstGeom prst="rect">
            <a:avLst/>
          </a:prstGeom>
          <a:noFill/>
        </p:spPr>
        <p:txBody>
          <a:bodyPr wrap="square">
            <a:spAutoFit/>
          </a:bodyPr>
          <a:lstStyle/>
          <a:p>
            <a:pPr marL="342900" indent="-342900">
              <a:buFont typeface="Arial" panose="020B0604020202020204" pitchFamily="34" charset="0"/>
              <a:buChar char="•"/>
            </a:pPr>
            <a:r>
              <a:rPr lang="en-US" sz="2000" dirty="0"/>
              <a:t>SMF 116 subtype 0</a:t>
            </a:r>
          </a:p>
          <a:p>
            <a:pPr marL="800100" lvl="1" indent="-342900">
              <a:buFont typeface="Wingdings" panose="05000000000000000000" pitchFamily="2" charset="2"/>
              <a:buChar char="Ø"/>
            </a:pPr>
            <a:r>
              <a:rPr lang="en-US" sz="1600" dirty="0"/>
              <a:t>Message manager records</a:t>
            </a:r>
          </a:p>
          <a:p>
            <a:pPr marL="342900" indent="-342900">
              <a:buFont typeface="Arial" panose="020B0604020202020204" pitchFamily="34" charset="0"/>
              <a:buChar char="•"/>
            </a:pPr>
            <a:r>
              <a:rPr lang="en-US" sz="2000" dirty="0"/>
              <a:t>SMF 116 subtype 1 &amp; 2</a:t>
            </a:r>
          </a:p>
          <a:p>
            <a:pPr marL="800100" lvl="1" indent="-342900">
              <a:buFont typeface="Wingdings" panose="05000000000000000000" pitchFamily="2" charset="2"/>
              <a:buChar char="Ø"/>
            </a:pPr>
            <a:r>
              <a:rPr lang="en-US" sz="1600" dirty="0"/>
              <a:t>Data for each task, at thread and queue level.</a:t>
            </a:r>
          </a:p>
          <a:p>
            <a:pPr marL="342900" indent="-342900">
              <a:buFont typeface="Arial" panose="020B0604020202020204" pitchFamily="34" charset="0"/>
              <a:buChar char="•"/>
            </a:pPr>
            <a:r>
              <a:rPr lang="en-US" sz="2000" dirty="0"/>
              <a:t>SMF 116 subtype 10</a:t>
            </a:r>
          </a:p>
          <a:p>
            <a:pPr marL="800100" lvl="1" indent="-342900">
              <a:buFont typeface="Wingdings" panose="05000000000000000000" pitchFamily="2" charset="2"/>
              <a:buChar char="Ø"/>
            </a:pPr>
            <a:r>
              <a:rPr lang="en-US" sz="1600" dirty="0"/>
              <a:t>Data for channels</a:t>
            </a:r>
          </a:p>
        </p:txBody>
      </p:sp>
    </p:spTree>
    <p:extLst>
      <p:ext uri="{BB962C8B-B14F-4D97-AF65-F5344CB8AC3E}">
        <p14:creationId xmlns:p14="http://schemas.microsoft.com/office/powerpoint/2010/main" val="379191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33683D-5FD3-4FF2-9108-F14EA8578B7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667BDE82-328F-4665-8E91-85DDB3534E37}"/>
              </a:ext>
            </a:extLst>
          </p:cNvPr>
          <p:cNvSpPr>
            <a:spLocks noGrp="1"/>
          </p:cNvSpPr>
          <p:nvPr>
            <p:ph type="sldNum" sz="quarter" idx="12"/>
          </p:nvPr>
        </p:nvSpPr>
        <p:spPr/>
        <p:txBody>
          <a:bodyPr/>
          <a:lstStyle/>
          <a:p>
            <a:fld id="{A2498831-1334-B24C-AF1D-30D4CD40B232}" type="slidenum">
              <a:rPr lang="pl-PL" smtClean="0"/>
              <a:t>2</a:t>
            </a:fld>
            <a:endParaRPr lang="pl-PL"/>
          </a:p>
        </p:txBody>
      </p:sp>
      <p:sp>
        <p:nvSpPr>
          <p:cNvPr id="5" name="Title 4">
            <a:extLst>
              <a:ext uri="{FF2B5EF4-FFF2-40B4-BE49-F238E27FC236}">
                <a16:creationId xmlns:a16="http://schemas.microsoft.com/office/drawing/2014/main" id="{2EA5A5F3-1B9A-4439-A80A-DBF54CB01A27}"/>
              </a:ext>
            </a:extLst>
          </p:cNvPr>
          <p:cNvSpPr>
            <a:spLocks noGrp="1"/>
          </p:cNvSpPr>
          <p:nvPr>
            <p:ph type="title"/>
          </p:nvPr>
        </p:nvSpPr>
        <p:spPr>
          <a:xfrm>
            <a:off x="831850" y="501651"/>
            <a:ext cx="10515600" cy="559053"/>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p>
        </p:txBody>
      </p:sp>
      <p:sp>
        <p:nvSpPr>
          <p:cNvPr id="7" name="Text Placeholder 6">
            <a:extLst>
              <a:ext uri="{FF2B5EF4-FFF2-40B4-BE49-F238E27FC236}">
                <a16:creationId xmlns:a16="http://schemas.microsoft.com/office/drawing/2014/main" id="{D865A38B-3E89-4C0A-B204-1BE00A031522}"/>
              </a:ext>
            </a:extLst>
          </p:cNvPr>
          <p:cNvSpPr>
            <a:spLocks noGrp="1"/>
          </p:cNvSpPr>
          <p:nvPr>
            <p:ph type="body" idx="1"/>
          </p:nvPr>
        </p:nvSpPr>
        <p:spPr>
          <a:xfrm>
            <a:off x="831850" y="2152650"/>
            <a:ext cx="10515600" cy="4203699"/>
          </a:xfrm>
        </p:spPr>
        <p:txBody>
          <a:bodyPr>
            <a:normAutofit/>
          </a:bodyPr>
          <a:lstStyle/>
          <a:p>
            <a:r>
              <a:rPr lang="en-US" sz="2000" b="1" dirty="0"/>
              <a:t>Important Disclaimer </a:t>
            </a:r>
          </a:p>
          <a:p>
            <a:r>
              <a:rPr lang="en-US" sz="1200" b="1" dirty="0">
                <a:solidFill>
                  <a:srgbClr val="0070C0"/>
                </a:solidFill>
                <a:latin typeface="Microsoft New Tai Lue" panose="020B0502040204020203" pitchFamily="34" charset="0"/>
                <a:cs typeface="Microsoft New Tai Lue" panose="020B0502040204020203" pitchFamily="34" charset="0"/>
              </a:rPr>
              <a:t>THE INFORMATION CONTAINED IN THIS PRESENTATION IS PROVIDED FOR INFORMATIONAL PURPOSES ONLY. </a:t>
            </a:r>
          </a:p>
          <a:p>
            <a:pPr indent="-640080"/>
            <a:r>
              <a:rPr lang="en-US" sz="1200" b="1" dirty="0">
                <a:solidFill>
                  <a:srgbClr val="0070C0"/>
                </a:solidFill>
                <a:latin typeface="Microsoft New Tai Lue" panose="020B0502040204020203" pitchFamily="34" charset="0"/>
                <a:cs typeface="Microsoft New Tai Lue" panose="020B0502040204020203" pitchFamily="34" charset="0"/>
              </a:rPr>
              <a:t>WHILE EFFORTS WERE MADE TO VERIFY THE COMPLETENESS AND ACCURACY OF THE INFORMATION CONTAINED IN THIS PRESENTATION, IT IS PROVIDED “AS IS”, WITHOUT WARRANTY OF ANY KIND, EXPRESS OR IMPLIED. </a:t>
            </a:r>
          </a:p>
          <a:p>
            <a:r>
              <a:rPr lang="en-US" sz="1200" b="1" dirty="0">
                <a:solidFill>
                  <a:srgbClr val="0070C0"/>
                </a:solidFill>
                <a:latin typeface="Microsoft New Tai Lue" panose="020B0502040204020203" pitchFamily="34" charset="0"/>
                <a:cs typeface="Microsoft New Tai Lue" panose="020B0502040204020203" pitchFamily="34" charset="0"/>
              </a:rPr>
              <a:t>IN ADDITION, THIS INFORMATION IS BASED ON IBM’S CURRENT PRODUCT PLANS AND STRATEGY, WHICH ARE SUBJECT TO CHANGE BY IBM WITHOUT NOTICE. </a:t>
            </a:r>
          </a:p>
          <a:p>
            <a:r>
              <a:rPr lang="en-US" sz="1200" b="1" dirty="0">
                <a:solidFill>
                  <a:srgbClr val="0070C0"/>
                </a:solidFill>
                <a:latin typeface="Microsoft New Tai Lue" panose="020B0502040204020203" pitchFamily="34" charset="0"/>
                <a:cs typeface="Microsoft New Tai Lue" panose="020B0502040204020203" pitchFamily="34" charset="0"/>
              </a:rPr>
              <a:t>IBM SHALL NOT BE RESPONSIBLE FOR ANY DAMAGES ARISING OUT OF THE USE OF, OR OTHERWISE RELATED TO, THIS PRESENTATION OR ANY OTHER DOCUMENTATION. </a:t>
            </a:r>
          </a:p>
          <a:p>
            <a:r>
              <a:rPr lang="en-US" sz="1200" b="1" dirty="0">
                <a:solidFill>
                  <a:srgbClr val="0070C0"/>
                </a:solidFill>
                <a:latin typeface="Microsoft New Tai Lue" panose="020B0502040204020203" pitchFamily="34" charset="0"/>
                <a:cs typeface="Microsoft New Tai Lue" panose="020B0502040204020203" pitchFamily="34" charset="0"/>
              </a:rPr>
              <a:t>NOTHING CONTAINED IN THIS PRESENTATION IS INTENDED TO, OR SHALL HAVE THE EFFECT OF: </a:t>
            </a:r>
          </a:p>
          <a:p>
            <a:pPr marL="171450" indent="-171450">
              <a:buFont typeface="Arial" panose="020B0604020202020204" pitchFamily="34" charset="0"/>
              <a:buChar char="•"/>
            </a:pPr>
            <a:r>
              <a:rPr lang="en-US" sz="1100" dirty="0"/>
              <a:t>CREATING ANY WARRANTY OR REPRESENTATION FROM IBM (OR ITS AFFILIATES OR ITS OR THEIR SUPPLIERS AND/OR LICENSORS); OR </a:t>
            </a:r>
          </a:p>
          <a:p>
            <a:pPr marL="171450" indent="-171450">
              <a:buFont typeface="Arial" panose="020B0604020202020204" pitchFamily="34" charset="0"/>
              <a:buChar char="•"/>
            </a:pPr>
            <a:r>
              <a:rPr lang="en-US" sz="1100" dirty="0"/>
              <a:t>ALTERING THE TERMS AND CONDITIONS OF THE APPLICABLE LICENSE AGREEMENT GOVERNING THE USE OF IBM SOFTWARE. </a:t>
            </a:r>
          </a:p>
          <a:p>
            <a:r>
              <a:rPr lang="en-US" sz="1200" b="1" dirty="0">
                <a:solidFill>
                  <a:srgbClr val="0070C0"/>
                </a:solidFill>
                <a:latin typeface="Microsoft New Tai Lue" panose="020B0502040204020203" pitchFamily="34" charset="0"/>
                <a:cs typeface="Microsoft New Tai Lue" panose="020B0502040204020203" pitchFamily="34" charset="0"/>
              </a:rPr>
              <a:t>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p:txBody>
      </p:sp>
    </p:spTree>
    <p:extLst>
      <p:ext uri="{BB962C8B-B14F-4D97-AF65-F5344CB8AC3E}">
        <p14:creationId xmlns:p14="http://schemas.microsoft.com/office/powerpoint/2010/main" val="3924866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20</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49" y="1200637"/>
            <a:ext cx="5807075" cy="461665"/>
          </a:xfrm>
          <a:prstGeom prst="rect">
            <a:avLst/>
          </a:prstGeom>
          <a:noFill/>
        </p:spPr>
        <p:txBody>
          <a:bodyPr wrap="square" rtlCol="0">
            <a:spAutoFit/>
          </a:bodyPr>
          <a:lstStyle/>
          <a:p>
            <a:r>
              <a:rPr lang="en-US" sz="2400" b="1" dirty="0">
                <a:solidFill>
                  <a:srgbClr val="7030A0"/>
                </a:solidFill>
              </a:rPr>
              <a:t>Collecting Statistics Messages (Distributed) </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6519926" cy="4339650"/>
          </a:xfrm>
          <a:prstGeom prst="rect">
            <a:avLst/>
          </a:prstGeom>
          <a:noFill/>
        </p:spPr>
        <p:txBody>
          <a:bodyPr wrap="square">
            <a:spAutoFit/>
          </a:bodyPr>
          <a:lstStyle/>
          <a:p>
            <a:pPr marL="285750" indent="-285750">
              <a:buFont typeface="Arial" panose="020B0604020202020204" pitchFamily="34" charset="0"/>
              <a:buChar char="•"/>
            </a:pPr>
            <a:r>
              <a:rPr lang="en-US" sz="2000" dirty="0"/>
              <a:t>Collects information about IBM MQ resources</a:t>
            </a:r>
          </a:p>
          <a:p>
            <a:pPr marL="742950" lvl="1" indent="-285750">
              <a:buFont typeface="Wingdings" panose="05000000000000000000" pitchFamily="2" charset="2"/>
              <a:buChar char="Ø"/>
            </a:pPr>
            <a:r>
              <a:rPr lang="en-US" sz="1600" dirty="0"/>
              <a:t>Overall, Per Queue, Per Channel</a:t>
            </a:r>
          </a:p>
          <a:p>
            <a:pPr marL="285750" indent="-285750">
              <a:buFont typeface="Arial" panose="020B0604020202020204" pitchFamily="34" charset="0"/>
              <a:buChar char="•"/>
            </a:pPr>
            <a:r>
              <a:rPr lang="en-US" sz="2000" dirty="0"/>
              <a:t>Queue Manager Attributes</a:t>
            </a:r>
          </a:p>
          <a:p>
            <a:pPr marL="742950" lvl="1" indent="-285750">
              <a:buFont typeface="Wingdings" panose="05000000000000000000" pitchFamily="2" charset="2"/>
              <a:buChar char="Ø"/>
            </a:pPr>
            <a:r>
              <a:rPr lang="en-US" sz="1600" dirty="0"/>
              <a:t>STATINT – Statistics Interval </a:t>
            </a:r>
          </a:p>
          <a:p>
            <a:pPr marL="742950" lvl="1" indent="-285750">
              <a:buFont typeface="Wingdings" panose="05000000000000000000" pitchFamily="2" charset="2"/>
              <a:buChar char="Ø"/>
            </a:pPr>
            <a:r>
              <a:rPr lang="en-US" sz="1600" dirty="0"/>
              <a:t>STATMQI – Overall MQI Statistics</a:t>
            </a:r>
          </a:p>
          <a:p>
            <a:pPr marL="742950" lvl="1" indent="-285750">
              <a:buFont typeface="Wingdings" panose="05000000000000000000" pitchFamily="2" charset="2"/>
              <a:buChar char="Ø"/>
            </a:pPr>
            <a:r>
              <a:rPr lang="en-US" sz="1600" dirty="0"/>
              <a:t>STATQ – Queue Statistics</a:t>
            </a:r>
          </a:p>
          <a:p>
            <a:pPr marL="742950" lvl="1" indent="-285750">
              <a:buFont typeface="Wingdings" panose="05000000000000000000" pitchFamily="2" charset="2"/>
              <a:buChar char="Ø"/>
            </a:pPr>
            <a:r>
              <a:rPr lang="en-US" sz="1600" dirty="0"/>
              <a:t>STATCHL – Channel Statistics</a:t>
            </a:r>
          </a:p>
          <a:p>
            <a:pPr marL="742950" lvl="1" indent="-285750">
              <a:buFont typeface="Wingdings" panose="05000000000000000000" pitchFamily="2" charset="2"/>
              <a:buChar char="Ø"/>
            </a:pPr>
            <a:r>
              <a:rPr lang="en-US" sz="1600" dirty="0"/>
              <a:t>STATACLS – Auto-defined Cluster Sender Channel Statistics</a:t>
            </a:r>
          </a:p>
          <a:p>
            <a:pPr marL="285750" indent="-285750">
              <a:buFont typeface="Arial" panose="020B0604020202020204" pitchFamily="34" charset="0"/>
              <a:buChar char="•"/>
            </a:pPr>
            <a:r>
              <a:rPr lang="en-US" sz="2000" dirty="0"/>
              <a:t>Queue Attribute</a:t>
            </a:r>
          </a:p>
          <a:p>
            <a:pPr marL="742950" lvl="1" indent="-285750">
              <a:buFont typeface="Wingdings" panose="05000000000000000000" pitchFamily="2" charset="2"/>
              <a:buChar char="Ø"/>
            </a:pPr>
            <a:r>
              <a:rPr lang="en-US" sz="1600" dirty="0"/>
              <a:t>STATQ – Queue Statistics</a:t>
            </a:r>
          </a:p>
          <a:p>
            <a:pPr marL="285750" indent="-285750">
              <a:buFont typeface="Arial" panose="020B0604020202020204" pitchFamily="34" charset="0"/>
              <a:buChar char="•"/>
            </a:pPr>
            <a:r>
              <a:rPr lang="en-US" sz="2000" dirty="0"/>
              <a:t>Channel Attribute</a:t>
            </a:r>
          </a:p>
          <a:p>
            <a:pPr marL="742950" lvl="1" indent="-285750">
              <a:buFont typeface="Wingdings" panose="05000000000000000000" pitchFamily="2" charset="2"/>
              <a:buChar char="Ø"/>
            </a:pPr>
            <a:r>
              <a:rPr lang="en-US" sz="1600" dirty="0"/>
              <a:t>STATCHL – Channel Statistics</a:t>
            </a:r>
          </a:p>
          <a:p>
            <a:pPr marL="285750" indent="-285750">
              <a:buFont typeface="Arial" panose="020B0604020202020204" pitchFamily="34" charset="0"/>
              <a:buChar char="•"/>
            </a:pPr>
            <a:r>
              <a:rPr lang="en-US" sz="2000" dirty="0"/>
              <a:t>PCF Header fields</a:t>
            </a:r>
          </a:p>
          <a:p>
            <a:pPr marL="742950" lvl="1" indent="-285750">
              <a:buFont typeface="Wingdings" panose="05000000000000000000" pitchFamily="2" charset="2"/>
              <a:buChar char="Ø"/>
            </a:pPr>
            <a:r>
              <a:rPr lang="en-US" sz="1600" dirty="0"/>
              <a:t>MQCMD_STATISTICS_MQI – overall information</a:t>
            </a:r>
          </a:p>
          <a:p>
            <a:pPr marL="742950" lvl="1" indent="-285750">
              <a:buFont typeface="Wingdings" panose="05000000000000000000" pitchFamily="2" charset="2"/>
              <a:buChar char="Ø"/>
            </a:pPr>
            <a:r>
              <a:rPr lang="en-US" sz="1600" dirty="0"/>
              <a:t>MQCMD_STATISTICS_Q – per queue</a:t>
            </a:r>
          </a:p>
          <a:p>
            <a:pPr marL="742950" lvl="1" indent="-285750">
              <a:buFont typeface="Wingdings" panose="05000000000000000000" pitchFamily="2" charset="2"/>
              <a:buChar char="Ø"/>
            </a:pPr>
            <a:r>
              <a:rPr lang="en-US" sz="1600" dirty="0"/>
              <a:t>MQCMD_STATISTICS_CHANNEL – per channel</a:t>
            </a:r>
          </a:p>
        </p:txBody>
      </p:sp>
      <p:pic>
        <p:nvPicPr>
          <p:cNvPr id="7" name="Picture 6" descr="A picture containing text, clipart&#10;&#10;Description automatically generated">
            <a:extLst>
              <a:ext uri="{FF2B5EF4-FFF2-40B4-BE49-F238E27FC236}">
                <a16:creationId xmlns:a16="http://schemas.microsoft.com/office/drawing/2014/main" id="{59226707-3D2B-4146-8FB4-88AABF47C680}"/>
              </a:ext>
            </a:extLst>
          </p:cNvPr>
          <p:cNvPicPr>
            <a:picLocks noChangeAspect="1"/>
          </p:cNvPicPr>
          <p:nvPr/>
        </p:nvPicPr>
        <p:blipFill>
          <a:blip r:embed="rId3"/>
          <a:stretch>
            <a:fillRect/>
          </a:stretch>
        </p:blipFill>
        <p:spPr>
          <a:xfrm>
            <a:off x="8545639" y="1919287"/>
            <a:ext cx="1190625" cy="733425"/>
          </a:xfrm>
          <a:prstGeom prst="rect">
            <a:avLst/>
          </a:prstGeom>
        </p:spPr>
      </p:pic>
      <p:sp>
        <p:nvSpPr>
          <p:cNvPr id="9" name="TextBox 8">
            <a:extLst>
              <a:ext uri="{FF2B5EF4-FFF2-40B4-BE49-F238E27FC236}">
                <a16:creationId xmlns:a16="http://schemas.microsoft.com/office/drawing/2014/main" id="{87588090-76DD-4830-BD66-0B91334D71DB}"/>
              </a:ext>
            </a:extLst>
          </p:cNvPr>
          <p:cNvSpPr txBox="1"/>
          <p:nvPr/>
        </p:nvSpPr>
        <p:spPr>
          <a:xfrm>
            <a:off x="7769351" y="2652712"/>
            <a:ext cx="2743200" cy="307777"/>
          </a:xfrm>
          <a:prstGeom prst="rect">
            <a:avLst/>
          </a:prstGeom>
          <a:noFill/>
        </p:spPr>
        <p:txBody>
          <a:bodyPr wrap="square" rtlCol="0">
            <a:spAutoFit/>
          </a:bodyPr>
          <a:lstStyle/>
          <a:p>
            <a:r>
              <a:rPr lang="en-US" sz="1400" dirty="0"/>
              <a:t>SYSTEM.ADMIN.STATISTICS.QUEUE</a:t>
            </a:r>
          </a:p>
        </p:txBody>
      </p:sp>
      <p:sp>
        <p:nvSpPr>
          <p:cNvPr id="13" name="TextBox 12">
            <a:extLst>
              <a:ext uri="{FF2B5EF4-FFF2-40B4-BE49-F238E27FC236}">
                <a16:creationId xmlns:a16="http://schemas.microsoft.com/office/drawing/2014/main" id="{998C1A93-DF5F-47AC-A598-75496C88EEC8}"/>
              </a:ext>
            </a:extLst>
          </p:cNvPr>
          <p:cNvSpPr txBox="1"/>
          <p:nvPr/>
        </p:nvSpPr>
        <p:spPr>
          <a:xfrm>
            <a:off x="7623618" y="3214502"/>
            <a:ext cx="3240025" cy="2677656"/>
          </a:xfrm>
          <a:prstGeom prst="rect">
            <a:avLst/>
          </a:prstGeom>
          <a:solidFill>
            <a:srgbClr val="FFC000"/>
          </a:solidFill>
          <a:ln w="22225">
            <a:solidFill>
              <a:schemeClr val="tx1"/>
            </a:solidFill>
          </a:ln>
        </p:spPr>
        <p:txBody>
          <a:bodyPr wrap="square" rtlCol="0">
            <a:spAutoFit/>
          </a:bodyPr>
          <a:lstStyle/>
          <a:p>
            <a:pPr indent="-640080"/>
            <a:r>
              <a:rPr lang="en-US" sz="1400" dirty="0"/>
              <a:t>ALTER QMGR STATINT(1800)</a:t>
            </a:r>
          </a:p>
          <a:p>
            <a:pPr marL="1645920" indent="-640080"/>
            <a:r>
              <a:rPr lang="en-US" sz="1400" dirty="0"/>
              <a:t>STATMQI(ON) </a:t>
            </a:r>
          </a:p>
          <a:p>
            <a:pPr marL="1645920" indent="-640080"/>
            <a:r>
              <a:rPr lang="en-US" sz="1400" dirty="0"/>
              <a:t>STATQ(ON) </a:t>
            </a:r>
          </a:p>
          <a:p>
            <a:pPr marL="1645920" indent="-640080"/>
            <a:r>
              <a:rPr lang="en-US" sz="1400" dirty="0"/>
              <a:t>STATCHL(HIGH) </a:t>
            </a:r>
          </a:p>
          <a:p>
            <a:pPr marL="1645920" indent="-640080"/>
            <a:r>
              <a:rPr lang="en-US" sz="1400" dirty="0"/>
              <a:t>STATACLS(QMGR) </a:t>
            </a:r>
          </a:p>
          <a:p>
            <a:endParaRPr lang="en-US" sz="1400" dirty="0"/>
          </a:p>
          <a:p>
            <a:r>
              <a:rPr lang="en-US" sz="1400" dirty="0"/>
              <a:t>ALTER QLOCAL(q-name) </a:t>
            </a:r>
          </a:p>
          <a:p>
            <a:pPr marL="1005840"/>
            <a:r>
              <a:rPr lang="en-US" sz="1400" dirty="0"/>
              <a:t>STATQ(QMGR) </a:t>
            </a:r>
          </a:p>
          <a:p>
            <a:endParaRPr lang="en-US" sz="1400" dirty="0"/>
          </a:p>
          <a:p>
            <a:r>
              <a:rPr lang="en-US" sz="1400" dirty="0"/>
              <a:t>ALTER CHL(</a:t>
            </a:r>
            <a:r>
              <a:rPr lang="en-US" sz="1400" dirty="0" err="1"/>
              <a:t>chl</a:t>
            </a:r>
            <a:r>
              <a:rPr lang="en-US" sz="1400" dirty="0"/>
              <a:t>-name) </a:t>
            </a:r>
          </a:p>
          <a:p>
            <a:pPr marL="1005840"/>
            <a:r>
              <a:rPr lang="en-US" sz="1400" dirty="0"/>
              <a:t>CHLTYPE(SDR) </a:t>
            </a:r>
          </a:p>
          <a:p>
            <a:pPr marL="1005840"/>
            <a:r>
              <a:rPr lang="en-US" sz="1400" dirty="0"/>
              <a:t>STATCHL(QMGR) </a:t>
            </a:r>
          </a:p>
        </p:txBody>
      </p:sp>
    </p:spTree>
    <p:extLst>
      <p:ext uri="{BB962C8B-B14F-4D97-AF65-F5344CB8AC3E}">
        <p14:creationId xmlns:p14="http://schemas.microsoft.com/office/powerpoint/2010/main" val="2925441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21</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49" y="1200637"/>
            <a:ext cx="6121401" cy="461665"/>
          </a:xfrm>
          <a:prstGeom prst="rect">
            <a:avLst/>
          </a:prstGeom>
          <a:noFill/>
        </p:spPr>
        <p:txBody>
          <a:bodyPr wrap="square" rtlCol="0">
            <a:spAutoFit/>
          </a:bodyPr>
          <a:lstStyle/>
          <a:p>
            <a:r>
              <a:rPr lang="en-US" sz="2400" b="1" dirty="0">
                <a:solidFill>
                  <a:srgbClr val="7030A0"/>
                </a:solidFill>
              </a:rPr>
              <a:t>Collecting Accounting Messages (Distributed)</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6519926" cy="3600986"/>
          </a:xfrm>
          <a:prstGeom prst="rect">
            <a:avLst/>
          </a:prstGeom>
          <a:noFill/>
        </p:spPr>
        <p:txBody>
          <a:bodyPr wrap="square">
            <a:spAutoFit/>
          </a:bodyPr>
          <a:lstStyle/>
          <a:p>
            <a:pPr marL="285750" indent="-285750">
              <a:buFont typeface="Arial" panose="020B0604020202020204" pitchFamily="34" charset="0"/>
              <a:buChar char="•"/>
            </a:pPr>
            <a:r>
              <a:rPr lang="en-US" sz="2000" dirty="0"/>
              <a:t>Collects information about applications which connect to the Queue Manager</a:t>
            </a:r>
          </a:p>
          <a:p>
            <a:pPr marL="742950" lvl="1" indent="-285750">
              <a:buFont typeface="Wingdings" panose="05000000000000000000" pitchFamily="2" charset="2"/>
              <a:buChar char="Ø"/>
            </a:pPr>
            <a:r>
              <a:rPr lang="en-US" sz="1600" dirty="0"/>
              <a:t>Overall</a:t>
            </a:r>
          </a:p>
          <a:p>
            <a:pPr marL="742950" lvl="1" indent="-285750">
              <a:buFont typeface="Wingdings" panose="05000000000000000000" pitchFamily="2" charset="2"/>
              <a:buChar char="Ø"/>
            </a:pPr>
            <a:r>
              <a:rPr lang="en-US" sz="1600" dirty="0"/>
              <a:t>Per Queue</a:t>
            </a:r>
          </a:p>
          <a:p>
            <a:pPr marL="285750" indent="-285750">
              <a:buFont typeface="Arial" panose="020B0604020202020204" pitchFamily="34" charset="0"/>
              <a:buChar char="•"/>
            </a:pPr>
            <a:r>
              <a:rPr lang="en-US" sz="2000" dirty="0"/>
              <a:t>Queue Manager Attribute</a:t>
            </a:r>
          </a:p>
          <a:p>
            <a:pPr marL="742950" lvl="1" indent="-285750">
              <a:buFont typeface="Wingdings" panose="05000000000000000000" pitchFamily="2" charset="2"/>
              <a:buChar char="Ø"/>
            </a:pPr>
            <a:r>
              <a:rPr lang="en-US" sz="1600" dirty="0"/>
              <a:t>ACCTINT – Accounting Interval</a:t>
            </a:r>
          </a:p>
          <a:p>
            <a:pPr marL="742950" lvl="1" indent="-285750">
              <a:buFont typeface="Wingdings" panose="05000000000000000000" pitchFamily="2" charset="2"/>
              <a:buChar char="Ø"/>
            </a:pPr>
            <a:r>
              <a:rPr lang="en-US" sz="1600" dirty="0"/>
              <a:t>ACCTMQI – Overall MQI Accounting</a:t>
            </a:r>
          </a:p>
          <a:p>
            <a:pPr marL="742950" lvl="1" indent="-285750">
              <a:buFont typeface="Wingdings" panose="05000000000000000000" pitchFamily="2" charset="2"/>
              <a:buChar char="Ø"/>
            </a:pPr>
            <a:r>
              <a:rPr lang="en-US" sz="1600" dirty="0"/>
              <a:t>ACCTQ – Queue Accounting</a:t>
            </a:r>
          </a:p>
          <a:p>
            <a:pPr marL="285750" indent="-285750">
              <a:buFont typeface="Arial" panose="020B0604020202020204" pitchFamily="34" charset="0"/>
              <a:buChar char="•"/>
            </a:pPr>
            <a:r>
              <a:rPr lang="en-US" sz="2000" dirty="0"/>
              <a:t>Queue Attribute</a:t>
            </a:r>
          </a:p>
          <a:p>
            <a:pPr marL="800100" lvl="1" indent="-342900">
              <a:buFont typeface="Wingdings" panose="05000000000000000000" pitchFamily="2" charset="2"/>
              <a:buChar char="Ø"/>
            </a:pPr>
            <a:r>
              <a:rPr lang="en-US" sz="1600" dirty="0"/>
              <a:t>ACCTQ – Queue Accounting</a:t>
            </a:r>
          </a:p>
          <a:p>
            <a:pPr marL="285750" indent="-285750">
              <a:buFont typeface="Arial" panose="020B0604020202020204" pitchFamily="34" charset="0"/>
              <a:buChar char="•"/>
            </a:pPr>
            <a:r>
              <a:rPr lang="en-US" sz="2000" dirty="0"/>
              <a:t>PCF Header fields</a:t>
            </a:r>
          </a:p>
          <a:p>
            <a:pPr marL="800100" lvl="1" indent="-342900">
              <a:buFont typeface="Wingdings" panose="05000000000000000000" pitchFamily="2" charset="2"/>
              <a:buChar char="Ø"/>
            </a:pPr>
            <a:r>
              <a:rPr lang="en-US" sz="1600" dirty="0"/>
              <a:t>MQCMD_ACCOUNTING_MQI – overall information</a:t>
            </a:r>
          </a:p>
          <a:p>
            <a:pPr marL="800100" lvl="1" indent="-342900">
              <a:buFont typeface="Wingdings" panose="05000000000000000000" pitchFamily="2" charset="2"/>
              <a:buChar char="Ø"/>
            </a:pPr>
            <a:r>
              <a:rPr lang="en-US" sz="1600" dirty="0"/>
              <a:t>MQCMD_ACCOUNTING_Q – per Queue </a:t>
            </a:r>
          </a:p>
        </p:txBody>
      </p:sp>
      <p:pic>
        <p:nvPicPr>
          <p:cNvPr id="7" name="Picture 6" descr="A picture containing text, clipart&#10;&#10;Description automatically generated">
            <a:extLst>
              <a:ext uri="{FF2B5EF4-FFF2-40B4-BE49-F238E27FC236}">
                <a16:creationId xmlns:a16="http://schemas.microsoft.com/office/drawing/2014/main" id="{59226707-3D2B-4146-8FB4-88AABF47C680}"/>
              </a:ext>
            </a:extLst>
          </p:cNvPr>
          <p:cNvPicPr>
            <a:picLocks noChangeAspect="1"/>
          </p:cNvPicPr>
          <p:nvPr/>
        </p:nvPicPr>
        <p:blipFill>
          <a:blip r:embed="rId3"/>
          <a:stretch>
            <a:fillRect/>
          </a:stretch>
        </p:blipFill>
        <p:spPr>
          <a:xfrm>
            <a:off x="8545639" y="1919287"/>
            <a:ext cx="1190625" cy="733425"/>
          </a:xfrm>
          <a:prstGeom prst="rect">
            <a:avLst/>
          </a:prstGeom>
        </p:spPr>
      </p:pic>
      <p:sp>
        <p:nvSpPr>
          <p:cNvPr id="9" name="TextBox 8">
            <a:extLst>
              <a:ext uri="{FF2B5EF4-FFF2-40B4-BE49-F238E27FC236}">
                <a16:creationId xmlns:a16="http://schemas.microsoft.com/office/drawing/2014/main" id="{87588090-76DD-4830-BD66-0B91334D71DB}"/>
              </a:ext>
            </a:extLst>
          </p:cNvPr>
          <p:cNvSpPr txBox="1"/>
          <p:nvPr/>
        </p:nvSpPr>
        <p:spPr>
          <a:xfrm>
            <a:off x="7593805" y="2626232"/>
            <a:ext cx="3094292" cy="307777"/>
          </a:xfrm>
          <a:prstGeom prst="rect">
            <a:avLst/>
          </a:prstGeom>
          <a:noFill/>
        </p:spPr>
        <p:txBody>
          <a:bodyPr wrap="square" rtlCol="0">
            <a:spAutoFit/>
          </a:bodyPr>
          <a:lstStyle/>
          <a:p>
            <a:r>
              <a:rPr lang="en-US" sz="1400" dirty="0"/>
              <a:t>SYSTEM.ADMIN.ACCOUNTING.QUEUE</a:t>
            </a:r>
          </a:p>
        </p:txBody>
      </p:sp>
      <p:sp>
        <p:nvSpPr>
          <p:cNvPr id="13" name="TextBox 12">
            <a:extLst>
              <a:ext uri="{FF2B5EF4-FFF2-40B4-BE49-F238E27FC236}">
                <a16:creationId xmlns:a16="http://schemas.microsoft.com/office/drawing/2014/main" id="{998C1A93-DF5F-47AC-A598-75496C88EEC8}"/>
              </a:ext>
            </a:extLst>
          </p:cNvPr>
          <p:cNvSpPr txBox="1"/>
          <p:nvPr/>
        </p:nvSpPr>
        <p:spPr>
          <a:xfrm>
            <a:off x="7623618" y="3214502"/>
            <a:ext cx="3240025" cy="1600438"/>
          </a:xfrm>
          <a:prstGeom prst="rect">
            <a:avLst/>
          </a:prstGeom>
          <a:solidFill>
            <a:srgbClr val="FFC000"/>
          </a:solidFill>
          <a:ln w="22225">
            <a:solidFill>
              <a:schemeClr val="tx1"/>
            </a:solidFill>
          </a:ln>
        </p:spPr>
        <p:txBody>
          <a:bodyPr wrap="square" rtlCol="0">
            <a:spAutoFit/>
          </a:bodyPr>
          <a:lstStyle/>
          <a:p>
            <a:pPr indent="-640080"/>
            <a:r>
              <a:rPr lang="en-US" sz="1400" dirty="0"/>
              <a:t>ALTER QMGR </a:t>
            </a:r>
          </a:p>
          <a:p>
            <a:pPr marL="914400" indent="-640080"/>
            <a:r>
              <a:rPr lang="en-US" sz="1400" dirty="0"/>
              <a:t>ACCTINT(1800) </a:t>
            </a:r>
          </a:p>
          <a:p>
            <a:pPr marL="914400" indent="-640080"/>
            <a:r>
              <a:rPr lang="en-US" sz="1400" dirty="0"/>
              <a:t>ACCTMQI(ON) </a:t>
            </a:r>
          </a:p>
          <a:p>
            <a:pPr marL="914400" indent="-640080"/>
            <a:r>
              <a:rPr lang="en-US" sz="1400" dirty="0"/>
              <a:t>ACCTQ(ON) </a:t>
            </a:r>
          </a:p>
          <a:p>
            <a:pPr indent="-640080"/>
            <a:endParaRPr lang="en-US" sz="1400" dirty="0"/>
          </a:p>
          <a:p>
            <a:pPr indent="-640080"/>
            <a:r>
              <a:rPr lang="en-US" sz="1400" dirty="0"/>
              <a:t>ALTER QLOCAL(q-name) </a:t>
            </a:r>
          </a:p>
          <a:p>
            <a:pPr marL="914400" indent="-640080"/>
            <a:r>
              <a:rPr lang="en-US" sz="1400" dirty="0"/>
              <a:t>ACCTQ(QMGR)  </a:t>
            </a:r>
          </a:p>
        </p:txBody>
      </p:sp>
    </p:spTree>
    <p:extLst>
      <p:ext uri="{BB962C8B-B14F-4D97-AF65-F5344CB8AC3E}">
        <p14:creationId xmlns:p14="http://schemas.microsoft.com/office/powerpoint/2010/main" val="319306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22</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What can I discover ?</a:t>
            </a:r>
          </a:p>
        </p:txBody>
      </p:sp>
      <p:sp>
        <p:nvSpPr>
          <p:cNvPr id="8" name="TextBox 7">
            <a:extLst>
              <a:ext uri="{FF2B5EF4-FFF2-40B4-BE49-F238E27FC236}">
                <a16:creationId xmlns:a16="http://schemas.microsoft.com/office/drawing/2014/main" id="{4E788A18-33D6-4021-924D-3A556C2B66C8}"/>
              </a:ext>
            </a:extLst>
          </p:cNvPr>
          <p:cNvSpPr txBox="1"/>
          <p:nvPr/>
        </p:nvSpPr>
        <p:spPr>
          <a:xfrm>
            <a:off x="831850" y="1839282"/>
            <a:ext cx="9482582" cy="3908762"/>
          </a:xfrm>
          <a:prstGeom prst="rect">
            <a:avLst/>
          </a:prstGeom>
          <a:noFill/>
        </p:spPr>
        <p:txBody>
          <a:bodyPr wrap="square">
            <a:spAutoFit/>
          </a:bodyPr>
          <a:lstStyle/>
          <a:p>
            <a:pPr marL="285750" indent="-285750">
              <a:buFont typeface="Arial" panose="020B0604020202020204" pitchFamily="34" charset="0"/>
              <a:buChar char="•"/>
            </a:pPr>
            <a:r>
              <a:rPr lang="en-US" sz="2000" dirty="0"/>
              <a:t>Open details</a:t>
            </a:r>
          </a:p>
          <a:p>
            <a:pPr marL="742950" lvl="1" indent="-285750">
              <a:buFont typeface="Wingdings" panose="05000000000000000000" pitchFamily="2" charset="2"/>
              <a:buChar char="Ø"/>
            </a:pPr>
            <a:r>
              <a:rPr lang="en-US" sz="1600" b="1" dirty="0"/>
              <a:t>First open time, last close </a:t>
            </a:r>
            <a:r>
              <a:rPr lang="en-US" sz="1600" dirty="0"/>
              <a:t>time for a </a:t>
            </a:r>
            <a:r>
              <a:rPr lang="en-US" sz="1600" b="1" dirty="0"/>
              <a:t>queue</a:t>
            </a:r>
          </a:p>
          <a:p>
            <a:pPr marL="742950" lvl="1" indent="-285750">
              <a:buFont typeface="Wingdings" panose="05000000000000000000" pitchFamily="2" charset="2"/>
              <a:buChar char="Ø"/>
            </a:pPr>
            <a:r>
              <a:rPr lang="en-US" sz="1600" dirty="0"/>
              <a:t>MQCMD_ACCOUNTING_Q message on Distributed</a:t>
            </a:r>
          </a:p>
          <a:p>
            <a:pPr marL="285750" indent="-285750">
              <a:buFont typeface="Arial" panose="020B0604020202020204" pitchFamily="34" charset="0"/>
              <a:buChar char="•"/>
            </a:pPr>
            <a:r>
              <a:rPr lang="en-US" sz="2000" dirty="0"/>
              <a:t>MQGET details</a:t>
            </a:r>
          </a:p>
          <a:p>
            <a:pPr marL="742950" lvl="1" indent="-285750">
              <a:buFont typeface="Wingdings" panose="05000000000000000000" pitchFamily="2" charset="2"/>
              <a:buChar char="Ø"/>
            </a:pPr>
            <a:r>
              <a:rPr lang="en-US" sz="1600" b="1" dirty="0"/>
              <a:t>Count, total bytes, msg-size </a:t>
            </a:r>
            <a:r>
              <a:rPr lang="en-US" sz="1600" dirty="0"/>
              <a:t>(min / max), </a:t>
            </a:r>
            <a:r>
              <a:rPr lang="en-US" sz="1600" b="1" dirty="0"/>
              <a:t>time-on-queue</a:t>
            </a:r>
            <a:r>
              <a:rPr lang="en-US" sz="1600" dirty="0"/>
              <a:t> (min / avg / max) (persistent / non-persistent) for a </a:t>
            </a:r>
            <a:r>
              <a:rPr lang="en-US" sz="1600" b="1" dirty="0"/>
              <a:t>queue</a:t>
            </a:r>
          </a:p>
          <a:p>
            <a:pPr marL="742950" lvl="1" indent="-285750">
              <a:buFont typeface="Wingdings" panose="05000000000000000000" pitchFamily="2" charset="2"/>
              <a:buChar char="Ø"/>
            </a:pPr>
            <a:r>
              <a:rPr lang="en-US" sz="1600" dirty="0"/>
              <a:t>MQCMD_ACCOUNTING_Q message on Distributed</a:t>
            </a:r>
          </a:p>
          <a:p>
            <a:pPr marL="285750" indent="-285750">
              <a:buFont typeface="Arial" panose="020B0604020202020204" pitchFamily="34" charset="0"/>
              <a:buChar char="•"/>
            </a:pPr>
            <a:r>
              <a:rPr lang="en-US" sz="2000" dirty="0"/>
              <a:t>API counts</a:t>
            </a:r>
          </a:p>
          <a:p>
            <a:pPr marL="742950" lvl="1" indent="-285750">
              <a:buFont typeface="Wingdings" panose="05000000000000000000" pitchFamily="2" charset="2"/>
              <a:buChar char="Ø"/>
            </a:pPr>
            <a:r>
              <a:rPr lang="en-US" sz="1600" dirty="0"/>
              <a:t>For each of the MQ API's (</a:t>
            </a:r>
            <a:r>
              <a:rPr lang="en-US" sz="1600" b="1" dirty="0"/>
              <a:t>MQPUT / MQGET/</a:t>
            </a:r>
            <a:r>
              <a:rPr lang="en-US" sz="1600" dirty="0"/>
              <a:t> ...) across the </a:t>
            </a:r>
            <a:r>
              <a:rPr lang="en-US" sz="1600" b="1" dirty="0"/>
              <a:t>queue manager</a:t>
            </a:r>
          </a:p>
          <a:p>
            <a:pPr marL="742950" lvl="1" indent="-285750">
              <a:buFont typeface="Wingdings" panose="05000000000000000000" pitchFamily="2" charset="2"/>
              <a:buChar char="Ø"/>
            </a:pPr>
            <a:r>
              <a:rPr lang="en-US" sz="1600" dirty="0"/>
              <a:t>MQCMD_STATISTICS_MQI on Distributed</a:t>
            </a:r>
          </a:p>
          <a:p>
            <a:pPr marL="285750" indent="-285750">
              <a:buFont typeface="Arial" panose="020B0604020202020204" pitchFamily="34" charset="0"/>
              <a:buChar char="•"/>
            </a:pPr>
            <a:r>
              <a:rPr lang="en-US" sz="2000" dirty="0"/>
              <a:t>Number of messages transferred (persistent / non-persistent) on a channel</a:t>
            </a:r>
          </a:p>
          <a:p>
            <a:pPr marL="742950" lvl="1" indent="-285750">
              <a:buFont typeface="Wingdings" panose="05000000000000000000" pitchFamily="2" charset="2"/>
              <a:buChar char="Ø"/>
            </a:pPr>
            <a:r>
              <a:rPr lang="en-US" sz="1600" dirty="0"/>
              <a:t>MQCMD_STATISTICS_CHANNEL on Distributed</a:t>
            </a:r>
          </a:p>
          <a:p>
            <a:pPr marL="285750" indent="-285750">
              <a:buFont typeface="Arial" panose="020B0604020202020204" pitchFamily="34" charset="0"/>
              <a:buChar char="•"/>
            </a:pPr>
            <a:r>
              <a:rPr lang="en-US" sz="2000" dirty="0"/>
              <a:t>Batch Info (total / number full / avg size) on a channel</a:t>
            </a:r>
          </a:p>
          <a:p>
            <a:pPr marL="742950" lvl="1" indent="-285750">
              <a:buFont typeface="Wingdings" panose="05000000000000000000" pitchFamily="2" charset="2"/>
              <a:buChar char="Ø"/>
            </a:pPr>
            <a:r>
              <a:rPr lang="en-US" sz="1600" dirty="0"/>
              <a:t>MQCMD_STATISTICS_CHANNEL on Distributed</a:t>
            </a:r>
          </a:p>
        </p:txBody>
      </p:sp>
    </p:spTree>
    <p:extLst>
      <p:ext uri="{BB962C8B-B14F-4D97-AF65-F5344CB8AC3E}">
        <p14:creationId xmlns:p14="http://schemas.microsoft.com/office/powerpoint/2010/main" val="3856691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23</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System topics – new for MQ V9</a:t>
            </a:r>
          </a:p>
        </p:txBody>
      </p:sp>
      <p:sp>
        <p:nvSpPr>
          <p:cNvPr id="8" name="TextBox 7">
            <a:extLst>
              <a:ext uri="{FF2B5EF4-FFF2-40B4-BE49-F238E27FC236}">
                <a16:creationId xmlns:a16="http://schemas.microsoft.com/office/drawing/2014/main" id="{4E788A18-33D6-4021-924D-3A556C2B66C8}"/>
              </a:ext>
            </a:extLst>
          </p:cNvPr>
          <p:cNvSpPr txBox="1"/>
          <p:nvPr/>
        </p:nvSpPr>
        <p:spPr>
          <a:xfrm>
            <a:off x="712978" y="1636208"/>
            <a:ext cx="7123430" cy="4339650"/>
          </a:xfrm>
          <a:prstGeom prst="rect">
            <a:avLst/>
          </a:prstGeom>
          <a:noFill/>
        </p:spPr>
        <p:txBody>
          <a:bodyPr wrap="square">
            <a:spAutoFit/>
          </a:bodyPr>
          <a:lstStyle/>
          <a:p>
            <a:r>
              <a:rPr lang="en-US" dirty="0"/>
              <a:t>IBM MQ V9 (and the M2000 Appliance) has created its own branch of the topic tree </a:t>
            </a:r>
          </a:p>
          <a:p>
            <a:pPr marL="285750" indent="-285750">
              <a:buFont typeface="Arial" panose="020B0604020202020204" pitchFamily="34" charset="0"/>
              <a:buChar char="•"/>
            </a:pPr>
            <a:r>
              <a:rPr lang="en-US" sz="1600" b="1" dirty="0"/>
              <a:t>“$SYS/MQ” </a:t>
            </a:r>
          </a:p>
          <a:p>
            <a:r>
              <a:rPr lang="en-US" dirty="0"/>
              <a:t>This is used for publishing and subscribing to data from the queue manager </a:t>
            </a:r>
          </a:p>
          <a:p>
            <a:endParaRPr lang="en-US" sz="2000" dirty="0"/>
          </a:p>
          <a:p>
            <a:r>
              <a:rPr lang="en-US" dirty="0"/>
              <a:t>A new default object sits at the root of this branch, SYSTEM.ADMIN.TOPIC </a:t>
            </a:r>
          </a:p>
          <a:p>
            <a:r>
              <a:rPr lang="en-US" dirty="0"/>
              <a:t>It sits below SYSTEM.BASE.TOPIC but consider it a completely new tree </a:t>
            </a:r>
          </a:p>
          <a:p>
            <a:pPr marL="342900" indent="-342900">
              <a:buFont typeface="Arial" panose="020B0604020202020204" pitchFamily="34" charset="0"/>
              <a:buChar char="•"/>
            </a:pPr>
            <a:r>
              <a:rPr lang="en-US" sz="1600" dirty="0"/>
              <a:t>No attributes are inherited from above </a:t>
            </a:r>
          </a:p>
          <a:p>
            <a:pPr marL="342900" indent="-342900">
              <a:buFont typeface="Arial" panose="020B0604020202020204" pitchFamily="34" charset="0"/>
              <a:buChar char="•"/>
            </a:pPr>
            <a:r>
              <a:rPr lang="en-US" sz="1600" dirty="0"/>
              <a:t>No authorities are inherited from above </a:t>
            </a:r>
          </a:p>
          <a:p>
            <a:pPr marL="342900" indent="-342900">
              <a:buFont typeface="Arial" panose="020B0604020202020204" pitchFamily="34" charset="0"/>
              <a:buChar char="•"/>
            </a:pPr>
            <a:r>
              <a:rPr lang="en-US" sz="1600" dirty="0"/>
              <a:t>The topic nodes are not matched by wildcards above it </a:t>
            </a:r>
          </a:p>
          <a:p>
            <a:pPr marL="800100" lvl="1" indent="-342900">
              <a:buFont typeface="Wingdings" panose="05000000000000000000" pitchFamily="2" charset="2"/>
              <a:buChar char="v"/>
            </a:pPr>
            <a:r>
              <a:rPr lang="en-US" sz="1400" dirty="0"/>
              <a:t>E.g. Subscribing to ‘#’ will not match anything starting “$SYS/MQ” </a:t>
            </a:r>
          </a:p>
          <a:p>
            <a:pPr marL="800100" lvl="1" indent="-342900">
              <a:buFont typeface="Wingdings" panose="05000000000000000000" pitchFamily="2" charset="2"/>
              <a:buChar char="v"/>
            </a:pPr>
            <a:endParaRPr lang="en-US" sz="2000" dirty="0"/>
          </a:p>
          <a:p>
            <a:r>
              <a:rPr lang="en-US" dirty="0"/>
              <a:t>Out of the box, access to the branch is restricted to administrators only</a:t>
            </a:r>
          </a:p>
          <a:p>
            <a:pPr marL="342900" indent="-342900">
              <a:buFont typeface="Arial" panose="020B0604020202020204" pitchFamily="34" charset="0"/>
              <a:buChar char="•"/>
            </a:pPr>
            <a:r>
              <a:rPr lang="en-US" sz="1600" dirty="0"/>
              <a:t>Access can be granted to other users through the definition of admin topics and access control at key points below $SYS/MQ</a:t>
            </a:r>
          </a:p>
        </p:txBody>
      </p:sp>
      <p:pic>
        <p:nvPicPr>
          <p:cNvPr id="5" name="Picture 4" descr="Diagram&#10;&#10;Description automatically generated">
            <a:extLst>
              <a:ext uri="{FF2B5EF4-FFF2-40B4-BE49-F238E27FC236}">
                <a16:creationId xmlns:a16="http://schemas.microsoft.com/office/drawing/2014/main" id="{41154FB1-39CE-4204-A859-4DEC2FFA6CFD}"/>
              </a:ext>
            </a:extLst>
          </p:cNvPr>
          <p:cNvPicPr>
            <a:picLocks noChangeAspect="1"/>
          </p:cNvPicPr>
          <p:nvPr/>
        </p:nvPicPr>
        <p:blipFill>
          <a:blip r:embed="rId3"/>
          <a:stretch>
            <a:fillRect/>
          </a:stretch>
        </p:blipFill>
        <p:spPr>
          <a:xfrm>
            <a:off x="8012620" y="2715777"/>
            <a:ext cx="3609975" cy="2057400"/>
          </a:xfrm>
          <a:prstGeom prst="rect">
            <a:avLst/>
          </a:prstGeom>
        </p:spPr>
      </p:pic>
    </p:spTree>
    <p:extLst>
      <p:ext uri="{BB962C8B-B14F-4D97-AF65-F5344CB8AC3E}">
        <p14:creationId xmlns:p14="http://schemas.microsoft.com/office/powerpoint/2010/main" val="2390371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24</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New system topic publications </a:t>
            </a:r>
          </a:p>
        </p:txBody>
      </p:sp>
      <p:sp>
        <p:nvSpPr>
          <p:cNvPr id="9" name="TextBox 8">
            <a:extLst>
              <a:ext uri="{FF2B5EF4-FFF2-40B4-BE49-F238E27FC236}">
                <a16:creationId xmlns:a16="http://schemas.microsoft.com/office/drawing/2014/main" id="{48941E82-602E-47C8-8A73-09955B4662CE}"/>
              </a:ext>
            </a:extLst>
          </p:cNvPr>
          <p:cNvSpPr txBox="1"/>
          <p:nvPr/>
        </p:nvSpPr>
        <p:spPr>
          <a:xfrm>
            <a:off x="534162" y="1844025"/>
            <a:ext cx="6094476" cy="4247317"/>
          </a:xfrm>
          <a:prstGeom prst="rect">
            <a:avLst/>
          </a:prstGeom>
          <a:noFill/>
        </p:spPr>
        <p:txBody>
          <a:bodyPr wrap="square">
            <a:spAutoFit/>
          </a:bodyPr>
          <a:lstStyle/>
          <a:p>
            <a:r>
              <a:rPr lang="en-US" dirty="0"/>
              <a:t>MQ V9 publishes two types to data under the system topic branch</a:t>
            </a:r>
          </a:p>
          <a:p>
            <a:pPr marL="342900" indent="-342900">
              <a:buFont typeface="Arial" panose="020B0604020202020204" pitchFamily="34" charset="0"/>
              <a:buChar char="•"/>
            </a:pPr>
            <a:r>
              <a:rPr lang="en-US" sz="1600" dirty="0"/>
              <a:t>Application activity trace</a:t>
            </a:r>
          </a:p>
          <a:p>
            <a:pPr marL="342900" indent="-342900">
              <a:buFont typeface="Arial" panose="020B0604020202020204" pitchFamily="34" charset="0"/>
              <a:buChar char="•"/>
            </a:pPr>
            <a:r>
              <a:rPr lang="en-US" sz="1600" dirty="0"/>
              <a:t>Resource monitoring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Each queue manager listens for subscriptions to recognized topic strings and only publishes when subscriptions exist</a:t>
            </a:r>
          </a:p>
        </p:txBody>
      </p:sp>
      <p:pic>
        <p:nvPicPr>
          <p:cNvPr id="11" name="Picture 10" descr="Chart, text&#10;&#10;Description automatically generated">
            <a:extLst>
              <a:ext uri="{FF2B5EF4-FFF2-40B4-BE49-F238E27FC236}">
                <a16:creationId xmlns:a16="http://schemas.microsoft.com/office/drawing/2014/main" id="{2E87589E-F8D6-4B1C-988A-247F9822B158}"/>
              </a:ext>
            </a:extLst>
          </p:cNvPr>
          <p:cNvPicPr>
            <a:picLocks noChangeAspect="1"/>
          </p:cNvPicPr>
          <p:nvPr/>
        </p:nvPicPr>
        <p:blipFill>
          <a:blip r:embed="rId3"/>
          <a:stretch>
            <a:fillRect/>
          </a:stretch>
        </p:blipFill>
        <p:spPr>
          <a:xfrm>
            <a:off x="3365563" y="2881833"/>
            <a:ext cx="5076825" cy="2171700"/>
          </a:xfrm>
          <a:prstGeom prst="rect">
            <a:avLst/>
          </a:prstGeom>
        </p:spPr>
      </p:pic>
    </p:spTree>
    <p:extLst>
      <p:ext uri="{BB962C8B-B14F-4D97-AF65-F5344CB8AC3E}">
        <p14:creationId xmlns:p14="http://schemas.microsoft.com/office/powerpoint/2010/main" val="3084131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25</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461665"/>
          </a:xfrm>
          <a:prstGeom prst="rect">
            <a:avLst/>
          </a:prstGeom>
          <a:noFill/>
        </p:spPr>
        <p:txBody>
          <a:bodyPr wrap="square" rtlCol="0">
            <a:spAutoFit/>
          </a:bodyPr>
          <a:lstStyle/>
          <a:p>
            <a:r>
              <a:rPr lang="en-US" sz="2400" b="1" dirty="0">
                <a:solidFill>
                  <a:srgbClr val="7030A0"/>
                </a:solidFill>
              </a:rPr>
              <a:t>Subscribe to MQ and system monitoring information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1014730" y="1537208"/>
            <a:ext cx="6094476" cy="2308324"/>
          </a:xfrm>
          <a:prstGeom prst="rect">
            <a:avLst/>
          </a:prstGeom>
          <a:noFill/>
        </p:spPr>
        <p:txBody>
          <a:bodyPr wrap="square">
            <a:spAutoFit/>
          </a:bodyPr>
          <a:lstStyle/>
          <a:p>
            <a:pPr marL="285750" indent="-285750">
              <a:buFont typeface="Arial" panose="020B0604020202020204" pitchFamily="34" charset="0"/>
              <a:buChar char="•"/>
            </a:pPr>
            <a:r>
              <a:rPr lang="en-US" dirty="0"/>
              <a:t>Subscribe for a regular feed of performance monitoring information</a:t>
            </a:r>
            <a:br>
              <a:rPr lang="en-US" dirty="0"/>
            </a:br>
            <a:endParaRPr lang="en-US" dirty="0"/>
          </a:p>
          <a:p>
            <a:pPr marL="285750" indent="-285750">
              <a:buFont typeface="Arial" panose="020B0604020202020204" pitchFamily="34" charset="0"/>
              <a:buChar char="•"/>
            </a:pPr>
            <a:r>
              <a:rPr lang="en-US" dirty="0"/>
              <a:t>Familiar queue manager wide and queue level statistics</a:t>
            </a:r>
          </a:p>
          <a:p>
            <a:pPr marL="285750" indent="-285750">
              <a:buFont typeface="Arial" panose="020B0604020202020204" pitchFamily="34" charset="0"/>
              <a:buChar char="•"/>
            </a:pPr>
            <a:r>
              <a:rPr lang="en-US" dirty="0"/>
              <a:t>Plus new CPU, memory and disk usage</a:t>
            </a:r>
          </a:p>
          <a:p>
            <a:pPr marL="742950" lvl="1" indent="-285750">
              <a:buFont typeface="Wingdings" panose="05000000000000000000" pitchFamily="2" charset="2"/>
              <a:buChar char="Ø"/>
            </a:pPr>
            <a:r>
              <a:rPr lang="en-US" dirty="0"/>
              <a:t>For example, disk reads/writes, disk latency</a:t>
            </a:r>
            <a:br>
              <a:rPr lang="en-US" dirty="0"/>
            </a:br>
            <a:endParaRPr lang="en-US" dirty="0"/>
          </a:p>
          <a:p>
            <a:pPr marL="285750" indent="-285750">
              <a:buFont typeface="Arial" panose="020B0604020202020204" pitchFamily="34" charset="0"/>
              <a:buChar char="•"/>
            </a:pPr>
            <a:r>
              <a:rPr lang="en-US" dirty="0"/>
              <a:t>Enables integration into multiple monitoring solutions</a:t>
            </a:r>
          </a:p>
        </p:txBody>
      </p:sp>
      <p:pic>
        <p:nvPicPr>
          <p:cNvPr id="7" name="Picture 6">
            <a:extLst>
              <a:ext uri="{FF2B5EF4-FFF2-40B4-BE49-F238E27FC236}">
                <a16:creationId xmlns:a16="http://schemas.microsoft.com/office/drawing/2014/main" id="{3FDFB1DB-C663-41F6-983C-22E081128A44}"/>
              </a:ext>
            </a:extLst>
          </p:cNvPr>
          <p:cNvPicPr>
            <a:picLocks noChangeAspect="1"/>
          </p:cNvPicPr>
          <p:nvPr/>
        </p:nvPicPr>
        <p:blipFill>
          <a:blip r:embed="rId3"/>
          <a:stretch>
            <a:fillRect/>
          </a:stretch>
        </p:blipFill>
        <p:spPr>
          <a:xfrm>
            <a:off x="2021055" y="3799812"/>
            <a:ext cx="7674185" cy="2602283"/>
          </a:xfrm>
          <a:prstGeom prst="rect">
            <a:avLst/>
          </a:prstGeom>
        </p:spPr>
      </p:pic>
    </p:spTree>
    <p:extLst>
      <p:ext uri="{BB962C8B-B14F-4D97-AF65-F5344CB8AC3E}">
        <p14:creationId xmlns:p14="http://schemas.microsoft.com/office/powerpoint/2010/main" val="2971228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26</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461665"/>
          </a:xfrm>
          <a:prstGeom prst="rect">
            <a:avLst/>
          </a:prstGeom>
          <a:noFill/>
        </p:spPr>
        <p:txBody>
          <a:bodyPr wrap="square" rtlCol="0">
            <a:spAutoFit/>
          </a:bodyPr>
          <a:lstStyle/>
          <a:p>
            <a:r>
              <a:rPr lang="en-US" sz="2400" b="1" dirty="0">
                <a:solidFill>
                  <a:srgbClr val="7030A0"/>
                </a:solidFill>
              </a:rPr>
              <a:t>AMQSRUA System stat Sample program</a:t>
            </a:r>
          </a:p>
        </p:txBody>
      </p:sp>
      <p:sp>
        <p:nvSpPr>
          <p:cNvPr id="12" name="TextBox 11">
            <a:extLst>
              <a:ext uri="{FF2B5EF4-FFF2-40B4-BE49-F238E27FC236}">
                <a16:creationId xmlns:a16="http://schemas.microsoft.com/office/drawing/2014/main" id="{9225B683-7723-412B-8CFF-1D7CB4E4ACCF}"/>
              </a:ext>
            </a:extLst>
          </p:cNvPr>
          <p:cNvSpPr txBox="1"/>
          <p:nvPr/>
        </p:nvSpPr>
        <p:spPr>
          <a:xfrm>
            <a:off x="1014730" y="1701002"/>
            <a:ext cx="6094476" cy="1477328"/>
          </a:xfrm>
          <a:prstGeom prst="rect">
            <a:avLst/>
          </a:prstGeom>
          <a:noFill/>
        </p:spPr>
        <p:txBody>
          <a:bodyPr wrap="square">
            <a:spAutoFit/>
          </a:bodyPr>
          <a:lstStyle/>
          <a:p>
            <a:pPr marL="285750" indent="-285750">
              <a:buFont typeface="Arial" panose="020B0604020202020204" pitchFamily="34" charset="0"/>
              <a:buChar char="•"/>
            </a:pPr>
            <a:r>
              <a:rPr lang="en-US" dirty="0"/>
              <a:t>Sample program installed with ‘Tools’</a:t>
            </a:r>
          </a:p>
          <a:p>
            <a:pPr marL="285750" indent="-285750">
              <a:buFont typeface="Arial" panose="020B0604020202020204" pitchFamily="34" charset="0"/>
              <a:buChar char="•"/>
            </a:pPr>
            <a:r>
              <a:rPr lang="en-US" dirty="0"/>
              <a:t>Command line execution</a:t>
            </a:r>
          </a:p>
          <a:p>
            <a:pPr marL="285750" indent="-285750">
              <a:buFont typeface="Arial" panose="020B0604020202020204" pitchFamily="34" charset="0"/>
              <a:buChar char="•"/>
            </a:pPr>
            <a:r>
              <a:rPr lang="en-US" dirty="0"/>
              <a:t>Subscribes to System Stat Topics</a:t>
            </a:r>
          </a:p>
          <a:p>
            <a:pPr marL="285750" indent="-285750">
              <a:buFont typeface="Arial" panose="020B0604020202020204" pitchFamily="34" charset="0"/>
              <a:buChar char="•"/>
            </a:pPr>
            <a:r>
              <a:rPr lang="en-US" dirty="0"/>
              <a:t>Digests and transforms PCF to readable statistics</a:t>
            </a:r>
          </a:p>
          <a:p>
            <a:pPr marL="285750" indent="-285750">
              <a:buFont typeface="Arial" panose="020B0604020202020204" pitchFamily="34" charset="0"/>
              <a:buChar char="•"/>
            </a:pPr>
            <a:r>
              <a:rPr lang="en-US" dirty="0"/>
              <a:t>Can be run in DEBUG mod to provide Meta Topic Data</a:t>
            </a:r>
          </a:p>
        </p:txBody>
      </p:sp>
      <p:sp>
        <p:nvSpPr>
          <p:cNvPr id="13" name="TextBox 12">
            <a:extLst>
              <a:ext uri="{FF2B5EF4-FFF2-40B4-BE49-F238E27FC236}">
                <a16:creationId xmlns:a16="http://schemas.microsoft.com/office/drawing/2014/main" id="{634237E7-44D5-4387-8136-539852DE4E60}"/>
              </a:ext>
            </a:extLst>
          </p:cNvPr>
          <p:cNvSpPr txBox="1"/>
          <p:nvPr/>
        </p:nvSpPr>
        <p:spPr>
          <a:xfrm>
            <a:off x="932180" y="3209106"/>
            <a:ext cx="8165846" cy="2985433"/>
          </a:xfrm>
          <a:prstGeom prst="rect">
            <a:avLst/>
          </a:prstGeom>
          <a:noFill/>
        </p:spPr>
        <p:txBody>
          <a:bodyPr wrap="square" rtlCol="0">
            <a:spAutoFit/>
          </a:bodyPr>
          <a:lstStyle/>
          <a:p>
            <a:r>
              <a:rPr lang="en-US" sz="1600" dirty="0"/>
              <a:t>CLASS name. IBM MQ resource usage publications are associated with a class. The classes represent the top level in the tree of metadata that describes the available resource usage information.</a:t>
            </a:r>
          </a:p>
          <a:p>
            <a:endParaRPr lang="en-US" dirty="0"/>
          </a:p>
          <a:p>
            <a:pPr marL="285750" indent="-285750">
              <a:buFont typeface="Arial" panose="020B0604020202020204" pitchFamily="34" charset="0"/>
              <a:buChar char="•"/>
            </a:pPr>
            <a:r>
              <a:rPr lang="en-US" sz="1600" dirty="0"/>
              <a:t>CPU</a:t>
            </a:r>
          </a:p>
          <a:p>
            <a:pPr marL="742950" lvl="1" indent="-285750">
              <a:buFont typeface="Wingdings" panose="05000000000000000000" pitchFamily="2" charset="2"/>
              <a:buChar char="Ø"/>
            </a:pPr>
            <a:r>
              <a:rPr lang="en-US" sz="1400" dirty="0"/>
              <a:t>Returns information about CPU usage.</a:t>
            </a:r>
            <a:endParaRPr lang="en-US" dirty="0"/>
          </a:p>
          <a:p>
            <a:pPr marL="285750" indent="-285750">
              <a:buFont typeface="Arial" panose="020B0604020202020204" pitchFamily="34" charset="0"/>
              <a:buChar char="•"/>
            </a:pPr>
            <a:r>
              <a:rPr lang="en-US" sz="1600" dirty="0"/>
              <a:t>DISK</a:t>
            </a:r>
          </a:p>
          <a:p>
            <a:pPr marL="742950" lvl="1" indent="-285750">
              <a:buFont typeface="Wingdings" panose="05000000000000000000" pitchFamily="2" charset="2"/>
              <a:buChar char="Ø"/>
            </a:pPr>
            <a:r>
              <a:rPr lang="en-US" sz="1400" dirty="0"/>
              <a:t>Returns information about disk usage.</a:t>
            </a:r>
            <a:endParaRPr lang="en-US" dirty="0"/>
          </a:p>
          <a:p>
            <a:pPr marL="285750" indent="-285750">
              <a:buFont typeface="Arial" panose="020B0604020202020204" pitchFamily="34" charset="0"/>
              <a:buChar char="•"/>
            </a:pPr>
            <a:r>
              <a:rPr lang="en-US" sz="1600" dirty="0"/>
              <a:t>STATMQI</a:t>
            </a:r>
          </a:p>
          <a:p>
            <a:pPr marL="742950" lvl="1" indent="-285750">
              <a:buFont typeface="Wingdings" panose="05000000000000000000" pitchFamily="2" charset="2"/>
              <a:buChar char="Ø"/>
            </a:pPr>
            <a:r>
              <a:rPr lang="en-US" sz="1400" dirty="0"/>
              <a:t>Returns information about MQI usage.</a:t>
            </a:r>
            <a:endParaRPr lang="en-US" dirty="0"/>
          </a:p>
          <a:p>
            <a:pPr marL="285750" indent="-285750">
              <a:buFont typeface="Arial" panose="020B0604020202020204" pitchFamily="34" charset="0"/>
              <a:buChar char="•"/>
            </a:pPr>
            <a:r>
              <a:rPr lang="en-US" sz="1600" dirty="0"/>
              <a:t>STATQ</a:t>
            </a:r>
          </a:p>
          <a:p>
            <a:pPr marL="742950" lvl="1" indent="-285750">
              <a:buFont typeface="Wingdings" panose="05000000000000000000" pitchFamily="2" charset="2"/>
              <a:buChar char="Ø"/>
            </a:pPr>
            <a:r>
              <a:rPr lang="en-US" sz="1400" dirty="0"/>
              <a:t>Returns information about per-queue MQI usage</a:t>
            </a:r>
            <a:r>
              <a:rPr lang="en-US" sz="1600" dirty="0"/>
              <a:t>.</a:t>
            </a:r>
          </a:p>
        </p:txBody>
      </p:sp>
    </p:spTree>
    <p:extLst>
      <p:ext uri="{BB962C8B-B14F-4D97-AF65-F5344CB8AC3E}">
        <p14:creationId xmlns:p14="http://schemas.microsoft.com/office/powerpoint/2010/main" val="102010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27</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830997"/>
          </a:xfrm>
          <a:prstGeom prst="rect">
            <a:avLst/>
          </a:prstGeom>
          <a:noFill/>
        </p:spPr>
        <p:txBody>
          <a:bodyPr wrap="square" rtlCol="0">
            <a:spAutoFit/>
          </a:bodyPr>
          <a:lstStyle/>
          <a:p>
            <a:r>
              <a:rPr lang="en-US" sz="2400" b="1" dirty="0">
                <a:solidFill>
                  <a:srgbClr val="7030A0"/>
                </a:solidFill>
              </a:rPr>
              <a:t>Programmable command formats (PCFs) reference</a:t>
            </a:r>
          </a:p>
          <a:p>
            <a:r>
              <a:rPr lang="en-US" sz="2400" b="1" dirty="0">
                <a:solidFill>
                  <a:srgbClr val="7030A0"/>
                </a:solidFill>
              </a:rPr>
              <a:t>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1951672"/>
            <a:ext cx="9144254" cy="2585323"/>
          </a:xfrm>
          <a:prstGeom prst="rect">
            <a:avLst/>
          </a:prstGeom>
          <a:noFill/>
        </p:spPr>
        <p:txBody>
          <a:bodyPr wrap="square">
            <a:spAutoFit/>
          </a:bodyPr>
          <a:lstStyle/>
          <a:p>
            <a:pPr marL="285750" indent="-285750">
              <a:buFont typeface="Arial" panose="020B0604020202020204" pitchFamily="34" charset="0"/>
              <a:buChar char="•"/>
            </a:pPr>
            <a:r>
              <a:rPr lang="en-US" dirty="0"/>
              <a:t>PCFs define command and reply messages that can be exchanged across a network between a program</a:t>
            </a:r>
          </a:p>
          <a:p>
            <a:pPr marL="285750" indent="-285750">
              <a:buFont typeface="Arial" panose="020B0604020202020204" pitchFamily="34" charset="0"/>
              <a:buChar char="•"/>
            </a:pPr>
            <a:r>
              <a:rPr lang="en-US" dirty="0"/>
              <a:t>Interacts with target Queue Manager</a:t>
            </a:r>
          </a:p>
          <a:p>
            <a:pPr marL="285750" indent="-285750">
              <a:buFont typeface="Arial" panose="020B0604020202020204" pitchFamily="34" charset="0"/>
              <a:buChar char="•"/>
            </a:pPr>
            <a:r>
              <a:rPr lang="en-US" dirty="0"/>
              <a:t>PCF Commands for most MQSC commands</a:t>
            </a:r>
          </a:p>
          <a:p>
            <a:pPr marL="285750" indent="-285750">
              <a:buFont typeface="Arial" panose="020B0604020202020204" pitchFamily="34" charset="0"/>
              <a:buChar char="•"/>
            </a:pPr>
            <a:r>
              <a:rPr lang="en-US" dirty="0">
                <a:hlinkClick r:id="rId3"/>
              </a:rPr>
              <a:t>PCF Command Reference</a:t>
            </a:r>
            <a:r>
              <a:rPr lang="en-US" dirty="0"/>
              <a:t> (link)</a:t>
            </a:r>
          </a:p>
          <a:p>
            <a:pPr marL="285750" indent="-285750">
              <a:buFont typeface="Arial" panose="020B0604020202020204" pitchFamily="34" charset="0"/>
              <a:buChar char="•"/>
            </a:pPr>
            <a:r>
              <a:rPr lang="en-US" dirty="0">
                <a:hlinkClick r:id="rId4"/>
              </a:rPr>
              <a:t>Introduction to IBM MQ Programmable Command Formats</a:t>
            </a:r>
            <a:r>
              <a:rPr lang="en-US" dirty="0"/>
              <a:t> (link)</a:t>
            </a:r>
          </a:p>
          <a:p>
            <a:pPr marL="285750" indent="-285750">
              <a:buFont typeface="Arial" panose="020B0604020202020204" pitchFamily="34" charset="0"/>
              <a:buChar char="•"/>
            </a:pPr>
            <a:r>
              <a:rPr lang="en-US" dirty="0"/>
              <a:t>Commonly used in Python and JAVA</a:t>
            </a:r>
          </a:p>
          <a:p>
            <a:pPr marL="285750" indent="-285750">
              <a:buFont typeface="Arial" panose="020B0604020202020204" pitchFamily="34" charset="0"/>
              <a:buChar char="•"/>
            </a:pPr>
            <a:r>
              <a:rPr lang="en-US" dirty="0">
                <a:hlinkClick r:id="rId5"/>
              </a:rPr>
              <a:t>PCF SAMPLE Program</a:t>
            </a:r>
            <a:endParaRPr lang="en-US" dirty="0"/>
          </a:p>
          <a:p>
            <a:pPr marL="285750" indent="-285750">
              <a:buFont typeface="Arial" panose="020B0604020202020204" pitchFamily="34" charset="0"/>
              <a:buChar char="•"/>
            </a:pPr>
            <a:r>
              <a:rPr lang="en-US" dirty="0">
                <a:hlinkClick r:id="rId6"/>
              </a:rPr>
              <a:t>Sample PYTHON scripts</a:t>
            </a:r>
            <a:r>
              <a:rPr lang="en-US" dirty="0"/>
              <a:t> (link)</a:t>
            </a:r>
          </a:p>
        </p:txBody>
      </p:sp>
    </p:spTree>
    <p:extLst>
      <p:ext uri="{BB962C8B-B14F-4D97-AF65-F5344CB8AC3E}">
        <p14:creationId xmlns:p14="http://schemas.microsoft.com/office/powerpoint/2010/main" val="2703965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28</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7778750" cy="830997"/>
          </a:xfrm>
          <a:prstGeom prst="rect">
            <a:avLst/>
          </a:prstGeom>
          <a:noFill/>
        </p:spPr>
        <p:txBody>
          <a:bodyPr wrap="square" rtlCol="0">
            <a:spAutoFit/>
          </a:bodyPr>
          <a:lstStyle/>
          <a:p>
            <a:r>
              <a:rPr lang="en-US" sz="2400" b="1" dirty="0">
                <a:solidFill>
                  <a:srgbClr val="7030A0"/>
                </a:solidFill>
              </a:rPr>
              <a:t>DEMO</a:t>
            </a:r>
          </a:p>
          <a:p>
            <a:r>
              <a:rPr lang="en-US" sz="2400" b="1" dirty="0">
                <a:solidFill>
                  <a:srgbClr val="7030A0"/>
                </a:solidFill>
              </a:rPr>
              <a:t> </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1951672"/>
            <a:ext cx="9756902" cy="4247317"/>
          </a:xfrm>
          <a:prstGeom prst="rect">
            <a:avLst/>
          </a:prstGeom>
          <a:noFill/>
        </p:spPr>
        <p:txBody>
          <a:bodyPr wrap="square">
            <a:spAutoFit/>
          </a:bodyPr>
          <a:lstStyle/>
          <a:p>
            <a:pPr marL="285750" indent="-285750">
              <a:buFont typeface="Arial" panose="020B0604020202020204" pitchFamily="34" charset="0"/>
              <a:buChar char="•"/>
            </a:pPr>
            <a:r>
              <a:rPr lang="en-US" dirty="0"/>
              <a:t>DEMO of Python scripts</a:t>
            </a:r>
          </a:p>
          <a:p>
            <a:pPr marL="742950" lvl="1" indent="-285750">
              <a:buFont typeface="Wingdings" panose="05000000000000000000" pitchFamily="2" charset="2"/>
              <a:buChar char="Ø"/>
            </a:pPr>
            <a:r>
              <a:rPr lang="en-US" b="1" dirty="0"/>
              <a:t>System Statistics </a:t>
            </a:r>
            <a:r>
              <a:rPr lang="en-US" dirty="0"/>
              <a:t>– Collect system statistics, i.e., CPU, memory file system usage by QMGR</a:t>
            </a:r>
          </a:p>
          <a:p>
            <a:pPr marL="742950" lvl="1" indent="-285750">
              <a:buFont typeface="Wingdings" panose="05000000000000000000" pitchFamily="2" charset="2"/>
              <a:buChar char="Ø"/>
            </a:pPr>
            <a:r>
              <a:rPr lang="en-US" b="1" dirty="0"/>
              <a:t>Queue Statistics </a:t>
            </a:r>
            <a:r>
              <a:rPr lang="en-US" dirty="0"/>
              <a:t>– Collect queue statistics using INQ_QUEUE, INQ_QUEUE_STATS and RESET_QSTATS commands via PYMQI and uses ‘amqsrua’ to collect further information about the queue GET and PUT statistics</a:t>
            </a:r>
          </a:p>
          <a:p>
            <a:pPr marL="742950" lvl="1" indent="-285750">
              <a:buFont typeface="Wingdings" panose="05000000000000000000" pitchFamily="2" charset="2"/>
              <a:buChar char="Ø"/>
            </a:pPr>
            <a:r>
              <a:rPr lang="en-US" b="1" dirty="0"/>
              <a:t>Channel Statistics </a:t>
            </a:r>
            <a:r>
              <a:rPr lang="en-US" dirty="0"/>
              <a:t>- Collect channel statistics using INQ_CHANNEL, INQ_CHANNEL_STATS commands via PYMQI </a:t>
            </a:r>
          </a:p>
          <a:p>
            <a:pPr marL="742950" lvl="1" indent="-285750">
              <a:buFont typeface="Wingdings" panose="05000000000000000000" pitchFamily="2" charset="2"/>
              <a:buChar char="Ø"/>
            </a:pPr>
            <a:endParaRPr lang="en-US" dirty="0"/>
          </a:p>
          <a:p>
            <a:r>
              <a:rPr lang="en-US" dirty="0"/>
              <a:t>Scripts connect to a Queue Manager and issue PCF Commands against the queue manager. The scripts also execute the ‘amqsrua’ sample program for a single instance of a multi faceted request and then parses the result for specific values.</a:t>
            </a:r>
          </a:p>
          <a:p>
            <a:endParaRPr lang="en-US" dirty="0"/>
          </a:p>
          <a:p>
            <a:r>
              <a:rPr lang="en-US" dirty="0"/>
              <a:t>The scripts produce a CSV output with a header line as the first line. The scripts are written to collect all the statistics for each one to a monthly report file which can be imported into EXCEL for further processing.</a:t>
            </a:r>
          </a:p>
        </p:txBody>
      </p:sp>
    </p:spTree>
    <p:extLst>
      <p:ext uri="{BB962C8B-B14F-4D97-AF65-F5344CB8AC3E}">
        <p14:creationId xmlns:p14="http://schemas.microsoft.com/office/powerpoint/2010/main" val="3698465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29</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10" name="TextBox 9">
            <a:extLst>
              <a:ext uri="{FF2B5EF4-FFF2-40B4-BE49-F238E27FC236}">
                <a16:creationId xmlns:a16="http://schemas.microsoft.com/office/drawing/2014/main" id="{D4B7E6D3-38F9-4DF1-B4D4-075E75BC42DC}"/>
              </a:ext>
            </a:extLst>
          </p:cNvPr>
          <p:cNvSpPr txBox="1"/>
          <p:nvPr/>
        </p:nvSpPr>
        <p:spPr>
          <a:xfrm>
            <a:off x="831850" y="1200637"/>
            <a:ext cx="2743200" cy="461665"/>
          </a:xfrm>
          <a:prstGeom prst="rect">
            <a:avLst/>
          </a:prstGeom>
          <a:noFill/>
        </p:spPr>
        <p:txBody>
          <a:bodyPr wrap="square" rtlCol="0">
            <a:spAutoFit/>
          </a:bodyPr>
          <a:lstStyle/>
          <a:p>
            <a:r>
              <a:rPr lang="en-US" sz="2400" b="1" dirty="0">
                <a:solidFill>
                  <a:srgbClr val="7030A0"/>
                </a:solidFill>
              </a:rPr>
              <a:t>Links and Winks</a:t>
            </a:r>
          </a:p>
        </p:txBody>
      </p:sp>
      <p:sp>
        <p:nvSpPr>
          <p:cNvPr id="12" name="TextBox 11">
            <a:extLst>
              <a:ext uri="{FF2B5EF4-FFF2-40B4-BE49-F238E27FC236}">
                <a16:creationId xmlns:a16="http://schemas.microsoft.com/office/drawing/2014/main" id="{9225B683-7723-412B-8CFF-1D7CB4E4ACCF}"/>
              </a:ext>
            </a:extLst>
          </p:cNvPr>
          <p:cNvSpPr txBox="1"/>
          <p:nvPr/>
        </p:nvSpPr>
        <p:spPr>
          <a:xfrm>
            <a:off x="950722" y="2551837"/>
            <a:ext cx="9756902" cy="3139321"/>
          </a:xfrm>
          <a:prstGeom prst="rect">
            <a:avLst/>
          </a:prstGeom>
          <a:noFill/>
        </p:spPr>
        <p:txBody>
          <a:bodyPr wrap="square">
            <a:spAutoFit/>
          </a:bodyPr>
          <a:lstStyle/>
          <a:p>
            <a:pPr marL="285750" indent="-285750">
              <a:buFont typeface="Arial" panose="020B0604020202020204" pitchFamily="34" charset="0"/>
              <a:buChar char="•"/>
            </a:pPr>
            <a:r>
              <a:rPr lang="en-US" b="1" dirty="0">
                <a:hlinkClick r:id="rId3"/>
              </a:rPr>
              <a:t>GITHUB Script samples</a:t>
            </a:r>
            <a:r>
              <a:rPr lang="en-US" b="1" dirty="0"/>
              <a:t> </a:t>
            </a:r>
            <a:r>
              <a:rPr lang="en-US" dirty="0"/>
              <a:t>– Scripts and Client QMGR Connect code used in this DEMO</a:t>
            </a:r>
          </a:p>
          <a:p>
            <a:pPr marL="285750" indent="-285750">
              <a:buFont typeface="Arial" panose="020B0604020202020204" pitchFamily="34" charset="0"/>
              <a:buChar char="•"/>
            </a:pPr>
            <a:r>
              <a:rPr lang="en-US" b="1" dirty="0">
                <a:hlinkClick r:id="rId4"/>
              </a:rPr>
              <a:t>MS0P Support Pack</a:t>
            </a:r>
            <a:r>
              <a:rPr lang="en-US" b="1" dirty="0"/>
              <a:t> </a:t>
            </a:r>
            <a:r>
              <a:rPr lang="en-US" dirty="0"/>
              <a:t>– The Extended Management plug-ins for the IBM WebSphere MQ Explorer extend the capabilities for queue manager configuration, and display additional information about the queue managers</a:t>
            </a:r>
          </a:p>
          <a:p>
            <a:pPr marL="285750" indent="-285750">
              <a:buFont typeface="Arial" panose="020B0604020202020204" pitchFamily="34" charset="0"/>
              <a:buChar char="•"/>
            </a:pPr>
            <a:r>
              <a:rPr lang="en-US" b="1" dirty="0">
                <a:effectLst/>
                <a:hlinkClick r:id="rId5"/>
              </a:rPr>
              <a:t>IBM MQ and Open-Source Monitoring</a:t>
            </a:r>
            <a:r>
              <a:rPr lang="en-US" dirty="0">
                <a:effectLst/>
              </a:rPr>
              <a:t> </a:t>
            </a:r>
            <a:r>
              <a:rPr lang="en-US" dirty="0">
                <a:effectLst/>
                <a:latin typeface="Arial" panose="020B0604020202020204" pitchFamily="34" charset="0"/>
              </a:rPr>
              <a:t>– Technical Conference presentation on monitoring</a:t>
            </a:r>
            <a:endParaRPr lang="en-US" dirty="0"/>
          </a:p>
          <a:p>
            <a:pPr marL="285750" indent="-285750">
              <a:buFont typeface="Arial" panose="020B0604020202020204" pitchFamily="34" charset="0"/>
              <a:buChar char="•"/>
            </a:pPr>
            <a:r>
              <a:rPr lang="en-US" b="1" dirty="0">
                <a:hlinkClick r:id="rId6"/>
              </a:rPr>
              <a:t>MP1B: z/OS - Interpreting acct and stat data</a:t>
            </a:r>
            <a:r>
              <a:rPr lang="en-US" b="1" dirty="0"/>
              <a:t> - </a:t>
            </a:r>
            <a:r>
              <a:rPr lang="en-US" dirty="0"/>
              <a:t> </a:t>
            </a:r>
            <a:r>
              <a:rPr lang="en-US" dirty="0" err="1"/>
              <a:t>SupportPac</a:t>
            </a:r>
            <a:r>
              <a:rPr lang="en-US" dirty="0"/>
              <a:t> contains a program for formatting IBM MQ statistics and accounting SMF records. There are other programs that help you monitor your IBM MQ system on z/OS</a:t>
            </a:r>
          </a:p>
          <a:p>
            <a:pPr marL="285750" indent="-285750">
              <a:buFont typeface="Arial" panose="020B0604020202020204" pitchFamily="34" charset="0"/>
              <a:buChar char="•"/>
            </a:pPr>
            <a:r>
              <a:rPr lang="en-US" b="1" dirty="0">
                <a:hlinkClick r:id="rId7"/>
              </a:rPr>
              <a:t>Building and Running the IBM </a:t>
            </a:r>
            <a:r>
              <a:rPr lang="en-US" b="1" dirty="0" err="1">
                <a:hlinkClick r:id="rId7"/>
              </a:rPr>
              <a:t>mq_prometheus</a:t>
            </a:r>
            <a:r>
              <a:rPr lang="en-US" b="1" dirty="0">
                <a:hlinkClick r:id="rId7"/>
              </a:rPr>
              <a:t> collector on Windows</a:t>
            </a:r>
            <a:endParaRPr lang="en-US" b="1" dirty="0"/>
          </a:p>
          <a:p>
            <a:endParaRPr lang="en-US" dirty="0"/>
          </a:p>
          <a:p>
            <a:pPr marL="285750" indent="-285750">
              <a:buFont typeface="Arial" panose="020B0604020202020204" pitchFamily="34" charset="0"/>
              <a:buChar char="•"/>
            </a:pPr>
            <a:endParaRPr lang="en-US" dirty="0"/>
          </a:p>
        </p:txBody>
      </p:sp>
      <p:pic>
        <p:nvPicPr>
          <p:cNvPr id="5" name="Picture 4" descr="A picture containing text&#10;&#10;Description automatically generated">
            <a:extLst>
              <a:ext uri="{FF2B5EF4-FFF2-40B4-BE49-F238E27FC236}">
                <a16:creationId xmlns:a16="http://schemas.microsoft.com/office/drawing/2014/main" id="{78ED3A38-591E-4DE9-A736-9787077A4535}"/>
              </a:ext>
            </a:extLst>
          </p:cNvPr>
          <p:cNvPicPr>
            <a:picLocks noChangeAspect="1"/>
          </p:cNvPicPr>
          <p:nvPr/>
        </p:nvPicPr>
        <p:blipFill>
          <a:blip r:embed="rId8"/>
          <a:stretch>
            <a:fillRect/>
          </a:stretch>
        </p:blipFill>
        <p:spPr>
          <a:xfrm>
            <a:off x="8397380" y="1361262"/>
            <a:ext cx="1835442" cy="1223628"/>
          </a:xfrm>
          <a:prstGeom prst="rect">
            <a:avLst/>
          </a:prstGeom>
        </p:spPr>
      </p:pic>
    </p:spTree>
    <p:extLst>
      <p:ext uri="{BB962C8B-B14F-4D97-AF65-F5344CB8AC3E}">
        <p14:creationId xmlns:p14="http://schemas.microsoft.com/office/powerpoint/2010/main" val="303007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A91C5E5-81F5-4F6E-AB49-CA5A5949B208}"/>
              </a:ext>
            </a:extLst>
          </p:cNvPr>
          <p:cNvSpPr>
            <a:spLocks noGrp="1"/>
          </p:cNvSpPr>
          <p:nvPr>
            <p:ph type="dt" sz="half" idx="10"/>
          </p:nvPr>
        </p:nvSpPr>
        <p:spPr>
          <a:xfrm>
            <a:off x="838201" y="6334061"/>
            <a:ext cx="2743200" cy="365125"/>
          </a:xfrm>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57D7E1B6-5ABB-4490-A7BB-2B72327FD84A}"/>
              </a:ext>
            </a:extLst>
          </p:cNvPr>
          <p:cNvSpPr>
            <a:spLocks noGrp="1"/>
          </p:cNvSpPr>
          <p:nvPr>
            <p:ph type="sldNum" sz="quarter" idx="12"/>
          </p:nvPr>
        </p:nvSpPr>
        <p:spPr/>
        <p:txBody>
          <a:bodyPr/>
          <a:lstStyle/>
          <a:p>
            <a:fld id="{A2498831-1334-B24C-AF1D-30D4CD40B232}" type="slidenum">
              <a:rPr lang="pl-PL" smtClean="0"/>
              <a:t>3</a:t>
            </a:fld>
            <a:endParaRPr lang="pl-PL"/>
          </a:p>
        </p:txBody>
      </p:sp>
      <p:sp>
        <p:nvSpPr>
          <p:cNvPr id="5" name="Title 4">
            <a:extLst>
              <a:ext uri="{FF2B5EF4-FFF2-40B4-BE49-F238E27FC236}">
                <a16:creationId xmlns:a16="http://schemas.microsoft.com/office/drawing/2014/main" id="{B91C7BF4-F322-409F-815D-D86F374356E5}"/>
              </a:ext>
            </a:extLst>
          </p:cNvPr>
          <p:cNvSpPr>
            <a:spLocks noGrp="1"/>
          </p:cNvSpPr>
          <p:nvPr>
            <p:ph type="title"/>
          </p:nvPr>
        </p:nvSpPr>
        <p:spPr>
          <a:xfrm>
            <a:off x="831850" y="442913"/>
            <a:ext cx="10515600" cy="546988"/>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solidFill>
                <a:schemeClr val="accent4"/>
              </a:solidFill>
            </a:endParaRPr>
          </a:p>
        </p:txBody>
      </p:sp>
      <p:sp>
        <p:nvSpPr>
          <p:cNvPr id="6" name="TextBox 5">
            <a:extLst>
              <a:ext uri="{FF2B5EF4-FFF2-40B4-BE49-F238E27FC236}">
                <a16:creationId xmlns:a16="http://schemas.microsoft.com/office/drawing/2014/main" id="{AF8B830E-B9B5-4667-9CE2-3948359974C4}"/>
              </a:ext>
            </a:extLst>
          </p:cNvPr>
          <p:cNvSpPr txBox="1"/>
          <p:nvPr/>
        </p:nvSpPr>
        <p:spPr>
          <a:xfrm>
            <a:off x="662730" y="1988191"/>
            <a:ext cx="2994870" cy="369332"/>
          </a:xfrm>
          <a:prstGeom prst="rect">
            <a:avLst/>
          </a:prstGeom>
          <a:noFill/>
        </p:spPr>
        <p:txBody>
          <a:bodyPr wrap="square" rtlCol="0">
            <a:spAutoFit/>
          </a:bodyPr>
          <a:lstStyle/>
          <a:p>
            <a:r>
              <a:rPr lang="en-US" dirty="0"/>
              <a:t>Agenda:</a:t>
            </a:r>
          </a:p>
        </p:txBody>
      </p:sp>
      <p:sp>
        <p:nvSpPr>
          <p:cNvPr id="7" name="Rectangle: Rounded Corners 6">
            <a:extLst>
              <a:ext uri="{FF2B5EF4-FFF2-40B4-BE49-F238E27FC236}">
                <a16:creationId xmlns:a16="http://schemas.microsoft.com/office/drawing/2014/main" id="{115B1607-58D0-454C-A05F-04A5CDF1666C}"/>
              </a:ext>
            </a:extLst>
          </p:cNvPr>
          <p:cNvSpPr/>
          <p:nvPr/>
        </p:nvSpPr>
        <p:spPr>
          <a:xfrm>
            <a:off x="5463328" y="1988191"/>
            <a:ext cx="1568741" cy="76339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Online Status commands</a:t>
            </a:r>
          </a:p>
          <a:p>
            <a:pPr algn="ctr"/>
            <a:r>
              <a:rPr lang="en-US" sz="1400" dirty="0">
                <a:solidFill>
                  <a:schemeClr val="tx1"/>
                </a:solidFill>
              </a:rPr>
              <a:t>MQExplorer</a:t>
            </a:r>
          </a:p>
        </p:txBody>
      </p:sp>
      <p:sp>
        <p:nvSpPr>
          <p:cNvPr id="12" name="Oval 11">
            <a:extLst>
              <a:ext uri="{FF2B5EF4-FFF2-40B4-BE49-F238E27FC236}">
                <a16:creationId xmlns:a16="http://schemas.microsoft.com/office/drawing/2014/main" id="{F4E9B1D7-D05C-4921-B4BC-8947FA743E26}"/>
              </a:ext>
            </a:extLst>
          </p:cNvPr>
          <p:cNvSpPr/>
          <p:nvPr/>
        </p:nvSpPr>
        <p:spPr>
          <a:xfrm>
            <a:off x="5519955" y="3495944"/>
            <a:ext cx="1455489" cy="92278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Queue</a:t>
            </a:r>
          </a:p>
          <a:p>
            <a:pPr algn="ctr"/>
            <a:r>
              <a:rPr lang="en-US" dirty="0"/>
              <a:t>Manager</a:t>
            </a:r>
          </a:p>
        </p:txBody>
      </p:sp>
      <p:sp>
        <p:nvSpPr>
          <p:cNvPr id="13" name="Rectangle: Rounded Corners 12">
            <a:extLst>
              <a:ext uri="{FF2B5EF4-FFF2-40B4-BE49-F238E27FC236}">
                <a16:creationId xmlns:a16="http://schemas.microsoft.com/office/drawing/2014/main" id="{D854A8E6-1D99-46A4-99C4-73369F9C431C}"/>
              </a:ext>
            </a:extLst>
          </p:cNvPr>
          <p:cNvSpPr/>
          <p:nvPr/>
        </p:nvSpPr>
        <p:spPr>
          <a:xfrm>
            <a:off x="2963266" y="3145173"/>
            <a:ext cx="1568741" cy="76339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AMQSRUA</a:t>
            </a:r>
          </a:p>
        </p:txBody>
      </p:sp>
      <p:sp>
        <p:nvSpPr>
          <p:cNvPr id="14" name="Rectangle: Rounded Corners 13">
            <a:extLst>
              <a:ext uri="{FF2B5EF4-FFF2-40B4-BE49-F238E27FC236}">
                <a16:creationId xmlns:a16="http://schemas.microsoft.com/office/drawing/2014/main" id="{A70CA499-787A-44CD-A581-FA6DB0F7CD26}"/>
              </a:ext>
            </a:extLst>
          </p:cNvPr>
          <p:cNvSpPr/>
          <p:nvPr/>
        </p:nvSpPr>
        <p:spPr>
          <a:xfrm>
            <a:off x="7179021" y="5077574"/>
            <a:ext cx="1568741" cy="76339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Offline</a:t>
            </a:r>
          </a:p>
          <a:p>
            <a:pPr algn="ctr"/>
            <a:r>
              <a:rPr lang="en-US" sz="1400" dirty="0">
                <a:solidFill>
                  <a:schemeClr val="tx1"/>
                </a:solidFill>
              </a:rPr>
              <a:t>Account and Statistics</a:t>
            </a:r>
          </a:p>
        </p:txBody>
      </p:sp>
      <p:sp>
        <p:nvSpPr>
          <p:cNvPr id="15" name="Rectangle: Rounded Corners 14">
            <a:extLst>
              <a:ext uri="{FF2B5EF4-FFF2-40B4-BE49-F238E27FC236}">
                <a16:creationId xmlns:a16="http://schemas.microsoft.com/office/drawing/2014/main" id="{5231BCA8-6E9D-4365-96BE-FA613201AF06}"/>
              </a:ext>
            </a:extLst>
          </p:cNvPr>
          <p:cNvSpPr/>
          <p:nvPr/>
        </p:nvSpPr>
        <p:spPr>
          <a:xfrm>
            <a:off x="7759815" y="3147926"/>
            <a:ext cx="1568741"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Event Messages</a:t>
            </a:r>
          </a:p>
        </p:txBody>
      </p:sp>
      <p:sp>
        <p:nvSpPr>
          <p:cNvPr id="16" name="Rectangle: Rounded Corners 15">
            <a:extLst>
              <a:ext uri="{FF2B5EF4-FFF2-40B4-BE49-F238E27FC236}">
                <a16:creationId xmlns:a16="http://schemas.microsoft.com/office/drawing/2014/main" id="{59F611F7-51DB-4CF5-BFB8-5FE78279302E}"/>
              </a:ext>
            </a:extLst>
          </p:cNvPr>
          <p:cNvSpPr/>
          <p:nvPr/>
        </p:nvSpPr>
        <p:spPr>
          <a:xfrm>
            <a:off x="3485233" y="5077574"/>
            <a:ext cx="1651568" cy="763398"/>
          </a:xfrm>
          <a:prstGeom prst="roundRect">
            <a:avLst/>
          </a:prstGeom>
          <a:solidFill>
            <a:srgbClr val="A0C4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MQConsole</a:t>
            </a:r>
            <a:endParaRPr lang="en-US" sz="1400" dirty="0">
              <a:solidFill>
                <a:schemeClr val="tx1"/>
              </a:solidFill>
            </a:endParaRPr>
          </a:p>
          <a:p>
            <a:pPr algn="ctr"/>
            <a:r>
              <a:rPr lang="en-US" sz="1400" dirty="0">
                <a:solidFill>
                  <a:schemeClr val="tx1"/>
                </a:solidFill>
              </a:rPr>
              <a:t>(Monitor </a:t>
            </a:r>
            <a:r>
              <a:rPr lang="en-US" sz="1400" dirty="0" err="1">
                <a:solidFill>
                  <a:schemeClr val="tx1"/>
                </a:solidFill>
              </a:rPr>
              <a:t>MQAppliance</a:t>
            </a:r>
            <a:r>
              <a:rPr lang="en-US" sz="1400" dirty="0">
                <a:solidFill>
                  <a:schemeClr val="tx1"/>
                </a:solidFill>
              </a:rPr>
              <a:t>)</a:t>
            </a:r>
          </a:p>
        </p:txBody>
      </p:sp>
      <p:cxnSp>
        <p:nvCxnSpPr>
          <p:cNvPr id="18" name="Straight Arrow Connector 17">
            <a:extLst>
              <a:ext uri="{FF2B5EF4-FFF2-40B4-BE49-F238E27FC236}">
                <a16:creationId xmlns:a16="http://schemas.microsoft.com/office/drawing/2014/main" id="{4BB9B3F8-277C-4B58-AD34-113C74378CBF}"/>
              </a:ext>
            </a:extLst>
          </p:cNvPr>
          <p:cNvCxnSpPr>
            <a:stCxn id="12" idx="2"/>
            <a:endCxn id="13" idx="3"/>
          </p:cNvCxnSpPr>
          <p:nvPr/>
        </p:nvCxnSpPr>
        <p:spPr>
          <a:xfrm flipH="1" flipV="1">
            <a:off x="4532007" y="3526872"/>
            <a:ext cx="987948" cy="43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E19D9B6-13F6-495F-B6B0-6DE5D3146327}"/>
              </a:ext>
            </a:extLst>
          </p:cNvPr>
          <p:cNvCxnSpPr>
            <a:stCxn id="12" idx="0"/>
            <a:endCxn id="7" idx="2"/>
          </p:cNvCxnSpPr>
          <p:nvPr/>
        </p:nvCxnSpPr>
        <p:spPr>
          <a:xfrm flipH="1" flipV="1">
            <a:off x="6247699" y="2751589"/>
            <a:ext cx="1" cy="74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1D1725E-BBA8-4CC3-9089-CAB18B362FF6}"/>
              </a:ext>
            </a:extLst>
          </p:cNvPr>
          <p:cNvCxnSpPr>
            <a:stCxn id="12" idx="6"/>
            <a:endCxn id="15" idx="1"/>
          </p:cNvCxnSpPr>
          <p:nvPr/>
        </p:nvCxnSpPr>
        <p:spPr>
          <a:xfrm flipV="1">
            <a:off x="6975444" y="3529625"/>
            <a:ext cx="784371" cy="427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788959-3FAD-4AD8-9173-80F1060F80C6}"/>
              </a:ext>
            </a:extLst>
          </p:cNvPr>
          <p:cNvCxnSpPr>
            <a:cxnSpLocks/>
            <a:stCxn id="12" idx="3"/>
            <a:endCxn id="16" idx="0"/>
          </p:cNvCxnSpPr>
          <p:nvPr/>
        </p:nvCxnSpPr>
        <p:spPr>
          <a:xfrm flipH="1">
            <a:off x="4311017" y="4283594"/>
            <a:ext cx="1422089" cy="79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20A86C3-4483-4B43-A9AA-9BE1897DA4CE}"/>
              </a:ext>
            </a:extLst>
          </p:cNvPr>
          <p:cNvCxnSpPr>
            <a:cxnSpLocks/>
            <a:stCxn id="12" idx="5"/>
            <a:endCxn id="14" idx="0"/>
          </p:cNvCxnSpPr>
          <p:nvPr/>
        </p:nvCxnSpPr>
        <p:spPr>
          <a:xfrm>
            <a:off x="6762293" y="4283594"/>
            <a:ext cx="1201099" cy="793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605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30</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pic>
        <p:nvPicPr>
          <p:cNvPr id="7" name="Picture 2">
            <a:extLst>
              <a:ext uri="{FF2B5EF4-FFF2-40B4-BE49-F238E27FC236}">
                <a16:creationId xmlns:a16="http://schemas.microsoft.com/office/drawing/2014/main" id="{24C24074-A56E-4ADA-B2FD-3D94AAA3A9E4}"/>
              </a:ext>
            </a:extLst>
          </p:cNvPr>
          <p:cNvPicPr>
            <a:picLocks noChangeAspect="1" noChangeArrowheads="1"/>
          </p:cNvPicPr>
          <p:nvPr/>
        </p:nvPicPr>
        <p:blipFill>
          <a:blip r:embed="rId2" cstate="print"/>
          <a:srcRect/>
          <a:stretch>
            <a:fillRect/>
          </a:stretch>
        </p:blipFill>
        <p:spPr bwMode="auto">
          <a:xfrm>
            <a:off x="2371247" y="1253234"/>
            <a:ext cx="7035418" cy="5285678"/>
          </a:xfrm>
          <a:prstGeom prst="rect">
            <a:avLst/>
          </a:prstGeom>
          <a:noFill/>
          <a:ln w="9525">
            <a:noFill/>
            <a:miter lim="800000"/>
            <a:headEnd/>
            <a:tailEnd/>
          </a:ln>
          <a:effectLst/>
        </p:spPr>
      </p:pic>
    </p:spTree>
    <p:extLst>
      <p:ext uri="{BB962C8B-B14F-4D97-AF65-F5344CB8AC3E}">
        <p14:creationId xmlns:p14="http://schemas.microsoft.com/office/powerpoint/2010/main" val="1040083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4CD551-DFC9-4A6E-ACE4-C99A871F0845}"/>
              </a:ext>
            </a:extLst>
          </p:cNvPr>
          <p:cNvSpPr>
            <a:spLocks noGrp="1"/>
          </p:cNvSpPr>
          <p:nvPr>
            <p:ph type="body" idx="1"/>
          </p:nvPr>
        </p:nvSpPr>
        <p:spPr>
          <a:xfrm>
            <a:off x="831850" y="2152651"/>
            <a:ext cx="5075174" cy="3419474"/>
          </a:xfrm>
        </p:spPr>
        <p:txBody>
          <a:bodyPr/>
          <a:lstStyle/>
          <a:p>
            <a:r>
              <a:rPr lang="en-US" b="1" dirty="0">
                <a:solidFill>
                  <a:srgbClr val="0070C0"/>
                </a:solidFill>
              </a:rPr>
              <a:t>On-line status commands</a:t>
            </a:r>
          </a:p>
          <a:p>
            <a:pPr marL="342900" indent="-342900">
              <a:buFont typeface="Arial" panose="020B0604020202020204" pitchFamily="34" charset="0"/>
              <a:buChar char="•"/>
            </a:pPr>
            <a:r>
              <a:rPr lang="fr-FR" dirty="0" err="1"/>
              <a:t>Available</a:t>
            </a:r>
            <a:r>
              <a:rPr lang="fr-FR" dirty="0"/>
              <a:t> via </a:t>
            </a:r>
          </a:p>
          <a:p>
            <a:pPr marL="800100" lvl="1" indent="-342900">
              <a:buFont typeface="Wingdings" panose="05000000000000000000" pitchFamily="2" charset="2"/>
              <a:buChar char="v"/>
            </a:pPr>
            <a:r>
              <a:rPr lang="fr-FR" dirty="0">
                <a:solidFill>
                  <a:schemeClr val="tx1"/>
                </a:solidFill>
              </a:rPr>
              <a:t>MQSC commands </a:t>
            </a:r>
          </a:p>
          <a:p>
            <a:pPr marL="800100" lvl="1" indent="-342900">
              <a:buFont typeface="Wingdings" panose="05000000000000000000" pitchFamily="2" charset="2"/>
              <a:buChar char="v"/>
            </a:pPr>
            <a:r>
              <a:rPr lang="fr-FR" dirty="0">
                <a:solidFill>
                  <a:schemeClr val="tx1"/>
                </a:solidFill>
              </a:rPr>
              <a:t>Programmable Command Format (PCF) </a:t>
            </a:r>
          </a:p>
          <a:p>
            <a:pPr marL="800100" lvl="1" indent="-342900">
              <a:buFont typeface="Wingdings" panose="05000000000000000000" pitchFamily="2" charset="2"/>
              <a:buChar char="v"/>
            </a:pPr>
            <a:r>
              <a:rPr lang="fr-FR" dirty="0">
                <a:solidFill>
                  <a:schemeClr val="tx1"/>
                </a:solidFill>
              </a:rPr>
              <a:t>MQ Explorer GUI </a:t>
            </a:r>
            <a:endParaRPr lang="en-US" b="1" dirty="0">
              <a:solidFill>
                <a:schemeClr val="tx1"/>
              </a:solidFill>
            </a:endParaRPr>
          </a:p>
        </p:txBody>
      </p:sp>
      <p:sp>
        <p:nvSpPr>
          <p:cNvPr id="3" name="Date Placeholder 2">
            <a:extLst>
              <a:ext uri="{FF2B5EF4-FFF2-40B4-BE49-F238E27FC236}">
                <a16:creationId xmlns:a16="http://schemas.microsoft.com/office/drawing/2014/main" id="{2D291AE2-D089-4B8A-B6FA-46D92FBB8090}"/>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99F70C21-B22C-482F-A7CE-67C5EDC5892B}"/>
              </a:ext>
            </a:extLst>
          </p:cNvPr>
          <p:cNvSpPr>
            <a:spLocks noGrp="1"/>
          </p:cNvSpPr>
          <p:nvPr>
            <p:ph type="sldNum" sz="quarter" idx="12"/>
          </p:nvPr>
        </p:nvSpPr>
        <p:spPr/>
        <p:txBody>
          <a:bodyPr/>
          <a:lstStyle/>
          <a:p>
            <a:fld id="{A2498831-1334-B24C-AF1D-30D4CD40B232}" type="slidenum">
              <a:rPr lang="pl-PL" smtClean="0"/>
              <a:t>4</a:t>
            </a:fld>
            <a:endParaRPr lang="pl-PL"/>
          </a:p>
        </p:txBody>
      </p:sp>
      <p:sp>
        <p:nvSpPr>
          <p:cNvPr id="5" name="Title 4">
            <a:extLst>
              <a:ext uri="{FF2B5EF4-FFF2-40B4-BE49-F238E27FC236}">
                <a16:creationId xmlns:a16="http://schemas.microsoft.com/office/drawing/2014/main" id="{8FFBC101-7011-4591-BD40-3A8A97F84D00}"/>
              </a:ext>
            </a:extLst>
          </p:cNvPr>
          <p:cNvSpPr>
            <a:spLocks noGrp="1"/>
          </p:cNvSpPr>
          <p:nvPr>
            <p:ph type="title"/>
          </p:nvPr>
        </p:nvSpPr>
        <p:spPr>
          <a:xfrm>
            <a:off x="831850" y="442913"/>
            <a:ext cx="10515600" cy="544639"/>
          </a:xfrm>
        </p:spPr>
        <p:txBody>
          <a:bodyPr>
            <a:normAutofit/>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sz="2800" dirty="0"/>
          </a:p>
        </p:txBody>
      </p:sp>
      <p:sp>
        <p:nvSpPr>
          <p:cNvPr id="6" name="Text Placeholder 1">
            <a:extLst>
              <a:ext uri="{FF2B5EF4-FFF2-40B4-BE49-F238E27FC236}">
                <a16:creationId xmlns:a16="http://schemas.microsoft.com/office/drawing/2014/main" id="{DCFE9CDD-3BD7-4259-9FFB-A35EFA51C677}"/>
              </a:ext>
            </a:extLst>
          </p:cNvPr>
          <p:cNvSpPr txBox="1">
            <a:spLocks/>
          </p:cNvSpPr>
          <p:nvPr/>
        </p:nvSpPr>
        <p:spPr>
          <a:xfrm>
            <a:off x="6272276" y="2152651"/>
            <a:ext cx="5075174" cy="34194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IBM Plex Sans" panose="020B050305020300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IBM Plex Sans" panose="020B050305020300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IBM Plex Sans" panose="020B050305020300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IBM Plex Sans" panose="020B050305020300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IBM Plex Sans" panose="020B0503050203000203" pitchFamily="34"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b="1" dirty="0"/>
              <a:t>Queue Manager</a:t>
            </a:r>
          </a:p>
          <a:p>
            <a:pPr marL="342900" indent="-342900">
              <a:buFont typeface="Arial" panose="020B0604020202020204" pitchFamily="34" charset="0"/>
              <a:buChar char="•"/>
            </a:pPr>
            <a:r>
              <a:rPr lang="en-US" b="1" dirty="0"/>
              <a:t>Resources</a:t>
            </a:r>
            <a:r>
              <a:rPr lang="en-US" dirty="0"/>
              <a:t> </a:t>
            </a:r>
          </a:p>
          <a:p>
            <a:pPr marL="800100" lvl="1" indent="-342900">
              <a:buFont typeface="Wingdings" panose="05000000000000000000" pitchFamily="2" charset="2"/>
              <a:buChar char="Ø"/>
            </a:pPr>
            <a:r>
              <a:rPr lang="en-US" dirty="0">
                <a:solidFill>
                  <a:schemeClr val="tx1"/>
                </a:solidFill>
              </a:rPr>
              <a:t>Queues</a:t>
            </a:r>
          </a:p>
          <a:p>
            <a:pPr marL="800100" lvl="1" indent="-342900">
              <a:buFont typeface="Wingdings" panose="05000000000000000000" pitchFamily="2" charset="2"/>
              <a:buChar char="Ø"/>
            </a:pPr>
            <a:r>
              <a:rPr lang="en-US" dirty="0">
                <a:solidFill>
                  <a:schemeClr val="tx1"/>
                </a:solidFill>
              </a:rPr>
              <a:t>Channels</a:t>
            </a:r>
          </a:p>
          <a:p>
            <a:pPr marL="800100" lvl="1" indent="-342900">
              <a:buFont typeface="Wingdings" panose="05000000000000000000" pitchFamily="2" charset="2"/>
              <a:buChar char="Ø"/>
            </a:pPr>
            <a:r>
              <a:rPr lang="en-US" dirty="0">
                <a:solidFill>
                  <a:schemeClr val="tx1"/>
                </a:solidFill>
              </a:rPr>
              <a:t>Topics</a:t>
            </a:r>
          </a:p>
          <a:p>
            <a:pPr marL="342900" indent="-342900">
              <a:buFont typeface="Arial" panose="020B0604020202020204" pitchFamily="34" charset="0"/>
              <a:buChar char="•"/>
            </a:pPr>
            <a:r>
              <a:rPr lang="en-US" b="1" dirty="0"/>
              <a:t>Applications</a:t>
            </a:r>
          </a:p>
          <a:p>
            <a:pPr marL="800100" lvl="1" indent="-342900">
              <a:buFont typeface="Wingdings" panose="05000000000000000000" pitchFamily="2" charset="2"/>
              <a:buChar char="Ø"/>
            </a:pPr>
            <a:r>
              <a:rPr lang="en-US" dirty="0">
                <a:solidFill>
                  <a:schemeClr val="tx1"/>
                </a:solidFill>
              </a:rPr>
              <a:t>Connections</a:t>
            </a:r>
          </a:p>
          <a:p>
            <a:pPr marL="800100" lvl="1" indent="-342900">
              <a:buFont typeface="Wingdings" panose="05000000000000000000" pitchFamily="2" charset="2"/>
              <a:buChar char="Ø"/>
            </a:pPr>
            <a:r>
              <a:rPr lang="en-US" dirty="0">
                <a:solidFill>
                  <a:schemeClr val="tx1"/>
                </a:solidFill>
              </a:rPr>
              <a:t>Handles</a:t>
            </a:r>
          </a:p>
          <a:p>
            <a:pPr marL="800100" lvl="1" indent="-342900">
              <a:buFont typeface="Wingdings" panose="05000000000000000000" pitchFamily="2" charset="2"/>
              <a:buChar char="Ø"/>
            </a:pPr>
            <a:r>
              <a:rPr lang="en-US" dirty="0">
                <a:solidFill>
                  <a:schemeClr val="tx1"/>
                </a:solidFill>
              </a:rPr>
              <a:t>Subscriptions</a:t>
            </a:r>
            <a:endParaRPr lang="en-US" b="1" dirty="0">
              <a:solidFill>
                <a:schemeClr val="tx1"/>
              </a:solidFill>
            </a:endParaRPr>
          </a:p>
        </p:txBody>
      </p:sp>
    </p:spTree>
    <p:extLst>
      <p:ext uri="{BB962C8B-B14F-4D97-AF65-F5344CB8AC3E}">
        <p14:creationId xmlns:p14="http://schemas.microsoft.com/office/powerpoint/2010/main" val="14996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DF180-3B70-4905-B00D-93C228CD89DE}"/>
              </a:ext>
            </a:extLst>
          </p:cNvPr>
          <p:cNvSpPr>
            <a:spLocks noGrp="1"/>
          </p:cNvSpPr>
          <p:nvPr>
            <p:ph type="body" idx="1"/>
          </p:nvPr>
        </p:nvSpPr>
        <p:spPr>
          <a:xfrm>
            <a:off x="466090" y="2052066"/>
            <a:ext cx="4636262" cy="4010405"/>
          </a:xfrm>
        </p:spPr>
        <p:txBody>
          <a:bodyPr>
            <a:normAutofit/>
          </a:bodyPr>
          <a:lstStyle/>
          <a:p>
            <a:r>
              <a:rPr lang="en-US" sz="2000" dirty="0"/>
              <a:t>“Is the queue manager alive” ? </a:t>
            </a:r>
          </a:p>
          <a:p>
            <a:pPr marL="342900" indent="-342900">
              <a:buFont typeface="Arial" panose="020B0604020202020204" pitchFamily="34" charset="0"/>
              <a:buChar char="•"/>
            </a:pPr>
            <a:r>
              <a:rPr lang="en-US" sz="2000" b="1" dirty="0"/>
              <a:t>Control Command</a:t>
            </a:r>
          </a:p>
          <a:p>
            <a:pPr marL="800100" lvl="1" indent="-342900">
              <a:buFont typeface="Wingdings" panose="05000000000000000000" pitchFamily="2" charset="2"/>
              <a:buChar char="Ø"/>
            </a:pPr>
            <a:r>
              <a:rPr lang="en-US" sz="1600" dirty="0" err="1">
                <a:solidFill>
                  <a:schemeClr val="tx1"/>
                </a:solidFill>
              </a:rPr>
              <a:t>dspmq</a:t>
            </a:r>
            <a:r>
              <a:rPr lang="en-US" sz="1600" dirty="0">
                <a:solidFill>
                  <a:schemeClr val="tx1"/>
                </a:solidFill>
              </a:rPr>
              <a:t> </a:t>
            </a:r>
          </a:p>
          <a:p>
            <a:pPr marL="342900" indent="-342900">
              <a:buFont typeface="Arial" panose="020B0604020202020204" pitchFamily="34" charset="0"/>
              <a:buChar char="•"/>
            </a:pPr>
            <a:r>
              <a:rPr lang="en-US" sz="2000" b="1" dirty="0"/>
              <a:t>MQSC Commands</a:t>
            </a:r>
          </a:p>
          <a:p>
            <a:pPr marL="800100" lvl="1" indent="-342900">
              <a:buFont typeface="Arial" panose="020B0604020202020204" pitchFamily="34" charset="0"/>
              <a:buChar char="•"/>
            </a:pPr>
            <a:r>
              <a:rPr lang="en-US" sz="1600" dirty="0">
                <a:solidFill>
                  <a:schemeClr val="tx1"/>
                </a:solidFill>
              </a:rPr>
              <a:t>ping qmgr</a:t>
            </a:r>
          </a:p>
          <a:p>
            <a:pPr marL="1257300" lvl="2" indent="-342900">
              <a:buFont typeface="Arial" panose="020B0604020202020204" pitchFamily="34" charset="0"/>
              <a:buChar char="•"/>
            </a:pPr>
            <a:r>
              <a:rPr lang="en-US" dirty="0">
                <a:solidFill>
                  <a:schemeClr val="tx1"/>
                </a:solidFill>
              </a:rPr>
              <a:t>Test if QMGR is responsive to commands </a:t>
            </a:r>
          </a:p>
          <a:p>
            <a:pPr marL="342900" indent="-342900">
              <a:buFont typeface="Arial" panose="020B0604020202020204" pitchFamily="34" charset="0"/>
              <a:buChar char="•"/>
            </a:pPr>
            <a:r>
              <a:rPr lang="en-US" sz="2000" b="1" dirty="0"/>
              <a:t>Display </a:t>
            </a:r>
            <a:r>
              <a:rPr lang="en-US" sz="2000" b="1" dirty="0" err="1"/>
              <a:t>qmstatus</a:t>
            </a:r>
            <a:r>
              <a:rPr lang="en-US" sz="2000" b="1" dirty="0"/>
              <a:t> all </a:t>
            </a:r>
          </a:p>
          <a:p>
            <a:pPr marL="800100" lvl="1" indent="-342900">
              <a:buFont typeface="Arial" panose="020B0604020202020204" pitchFamily="34" charset="0"/>
              <a:buChar char="•"/>
            </a:pPr>
            <a:r>
              <a:rPr lang="en-US" sz="1600" dirty="0">
                <a:solidFill>
                  <a:schemeClr val="tx1"/>
                </a:solidFill>
              </a:rPr>
              <a:t>Run-time state of the QMGR</a:t>
            </a:r>
          </a:p>
        </p:txBody>
      </p:sp>
      <p:sp>
        <p:nvSpPr>
          <p:cNvPr id="3" name="Date Placeholder 2">
            <a:extLst>
              <a:ext uri="{FF2B5EF4-FFF2-40B4-BE49-F238E27FC236}">
                <a16:creationId xmlns:a16="http://schemas.microsoft.com/office/drawing/2014/main" id="{2FF03B27-286D-46E7-BA9E-52291879B4BF}"/>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46E54A24-3281-449B-B81F-55FDA5813FCC}"/>
              </a:ext>
            </a:extLst>
          </p:cNvPr>
          <p:cNvSpPr>
            <a:spLocks noGrp="1"/>
          </p:cNvSpPr>
          <p:nvPr>
            <p:ph type="sldNum" sz="quarter" idx="12"/>
          </p:nvPr>
        </p:nvSpPr>
        <p:spPr/>
        <p:txBody>
          <a:bodyPr/>
          <a:lstStyle/>
          <a:p>
            <a:fld id="{A2498831-1334-B24C-AF1D-30D4CD40B232}" type="slidenum">
              <a:rPr lang="pl-PL" smtClean="0"/>
              <a:t>5</a:t>
            </a:fld>
            <a:endParaRPr lang="pl-PL"/>
          </a:p>
        </p:txBody>
      </p:sp>
      <p:sp>
        <p:nvSpPr>
          <p:cNvPr id="5" name="Title 4">
            <a:extLst>
              <a:ext uri="{FF2B5EF4-FFF2-40B4-BE49-F238E27FC236}">
                <a16:creationId xmlns:a16="http://schemas.microsoft.com/office/drawing/2014/main" id="{F32DFBCA-A913-43C6-B7C4-3019C6E2B796}"/>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6" name="TextBox 5">
            <a:extLst>
              <a:ext uri="{FF2B5EF4-FFF2-40B4-BE49-F238E27FC236}">
                <a16:creationId xmlns:a16="http://schemas.microsoft.com/office/drawing/2014/main" id="{0CD925A7-CCFB-4A7D-872F-C1EADF99CA7A}"/>
              </a:ext>
            </a:extLst>
          </p:cNvPr>
          <p:cNvSpPr txBox="1"/>
          <p:nvPr/>
        </p:nvSpPr>
        <p:spPr>
          <a:xfrm>
            <a:off x="466090" y="1335024"/>
            <a:ext cx="7086854" cy="461665"/>
          </a:xfrm>
          <a:prstGeom prst="rect">
            <a:avLst/>
          </a:prstGeom>
          <a:noFill/>
        </p:spPr>
        <p:txBody>
          <a:bodyPr wrap="square" rtlCol="0">
            <a:spAutoFit/>
          </a:bodyPr>
          <a:lstStyle/>
          <a:p>
            <a:r>
              <a:rPr lang="en-US" sz="2400" b="1" dirty="0">
                <a:solidFill>
                  <a:srgbClr val="7030A0"/>
                </a:solidFill>
              </a:rPr>
              <a:t>Queue Manager Status Commands</a:t>
            </a:r>
          </a:p>
        </p:txBody>
      </p:sp>
      <p:pic>
        <p:nvPicPr>
          <p:cNvPr id="8" name="Picture 7">
            <a:extLst>
              <a:ext uri="{FF2B5EF4-FFF2-40B4-BE49-F238E27FC236}">
                <a16:creationId xmlns:a16="http://schemas.microsoft.com/office/drawing/2014/main" id="{333E5414-7B91-40DB-A4CF-5BEDE0434B81}"/>
              </a:ext>
            </a:extLst>
          </p:cNvPr>
          <p:cNvPicPr>
            <a:picLocks noChangeAspect="1"/>
          </p:cNvPicPr>
          <p:nvPr/>
        </p:nvPicPr>
        <p:blipFill>
          <a:blip r:embed="rId3"/>
          <a:stretch>
            <a:fillRect/>
          </a:stretch>
        </p:blipFill>
        <p:spPr>
          <a:xfrm>
            <a:off x="5391552" y="1463997"/>
            <a:ext cx="6438095" cy="4123809"/>
          </a:xfrm>
          <a:prstGeom prst="rect">
            <a:avLst/>
          </a:prstGeom>
        </p:spPr>
      </p:pic>
    </p:spTree>
    <p:extLst>
      <p:ext uri="{BB962C8B-B14F-4D97-AF65-F5344CB8AC3E}">
        <p14:creationId xmlns:p14="http://schemas.microsoft.com/office/powerpoint/2010/main" val="13343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C696CF7-0054-4989-A23A-EE0AC8008A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F719CF03-15B7-4B08-9A6A-80186A58FD8A}"/>
              </a:ext>
            </a:extLst>
          </p:cNvPr>
          <p:cNvSpPr>
            <a:spLocks noGrp="1"/>
          </p:cNvSpPr>
          <p:nvPr>
            <p:ph type="sldNum" sz="quarter" idx="12"/>
          </p:nvPr>
        </p:nvSpPr>
        <p:spPr/>
        <p:txBody>
          <a:bodyPr/>
          <a:lstStyle/>
          <a:p>
            <a:fld id="{A2498831-1334-B24C-AF1D-30D4CD40B232}" type="slidenum">
              <a:rPr lang="pl-PL" smtClean="0"/>
              <a:t>6</a:t>
            </a:fld>
            <a:endParaRPr lang="pl-PL"/>
          </a:p>
        </p:txBody>
      </p:sp>
      <p:sp>
        <p:nvSpPr>
          <p:cNvPr id="5" name="Title 4">
            <a:extLst>
              <a:ext uri="{FF2B5EF4-FFF2-40B4-BE49-F238E27FC236}">
                <a16:creationId xmlns:a16="http://schemas.microsoft.com/office/drawing/2014/main" id="{9C3B027D-BBF9-4E1D-BC62-969692C3790C}"/>
              </a:ext>
            </a:extLst>
          </p:cNvPr>
          <p:cNvSpPr>
            <a:spLocks noGrp="1"/>
          </p:cNvSpPr>
          <p:nvPr>
            <p:ph type="title"/>
          </p:nvPr>
        </p:nvSpPr>
        <p:spPr>
          <a:xfrm>
            <a:off x="838200" y="342329"/>
            <a:ext cx="10515600" cy="636079"/>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pic>
        <p:nvPicPr>
          <p:cNvPr id="7" name="Picture 6">
            <a:extLst>
              <a:ext uri="{FF2B5EF4-FFF2-40B4-BE49-F238E27FC236}">
                <a16:creationId xmlns:a16="http://schemas.microsoft.com/office/drawing/2014/main" id="{6CBC9F7A-9ED0-42D3-B066-1894D86E46F2}"/>
              </a:ext>
            </a:extLst>
          </p:cNvPr>
          <p:cNvPicPr>
            <a:picLocks noChangeAspect="1"/>
          </p:cNvPicPr>
          <p:nvPr/>
        </p:nvPicPr>
        <p:blipFill>
          <a:blip r:embed="rId3"/>
          <a:stretch>
            <a:fillRect/>
          </a:stretch>
        </p:blipFill>
        <p:spPr>
          <a:xfrm>
            <a:off x="680225" y="1796689"/>
            <a:ext cx="3990661" cy="3000779"/>
          </a:xfrm>
          <a:prstGeom prst="rect">
            <a:avLst/>
          </a:prstGeom>
        </p:spPr>
      </p:pic>
      <p:sp>
        <p:nvSpPr>
          <p:cNvPr id="8" name="TextBox 7">
            <a:extLst>
              <a:ext uri="{FF2B5EF4-FFF2-40B4-BE49-F238E27FC236}">
                <a16:creationId xmlns:a16="http://schemas.microsoft.com/office/drawing/2014/main" id="{4285F2E3-8364-418C-8477-84DFE411F5A0}"/>
              </a:ext>
            </a:extLst>
          </p:cNvPr>
          <p:cNvSpPr txBox="1"/>
          <p:nvPr/>
        </p:nvSpPr>
        <p:spPr>
          <a:xfrm>
            <a:off x="466090" y="1335024"/>
            <a:ext cx="7086854" cy="461665"/>
          </a:xfrm>
          <a:prstGeom prst="rect">
            <a:avLst/>
          </a:prstGeom>
          <a:noFill/>
        </p:spPr>
        <p:txBody>
          <a:bodyPr wrap="square" rtlCol="0">
            <a:spAutoFit/>
          </a:bodyPr>
          <a:lstStyle/>
          <a:p>
            <a:r>
              <a:rPr lang="en-US" sz="2400" b="1" dirty="0">
                <a:solidFill>
                  <a:srgbClr val="7030A0"/>
                </a:solidFill>
              </a:rPr>
              <a:t>Queue Manager Status MQExplorer</a:t>
            </a:r>
          </a:p>
        </p:txBody>
      </p:sp>
      <p:pic>
        <p:nvPicPr>
          <p:cNvPr id="10" name="Picture 9">
            <a:extLst>
              <a:ext uri="{FF2B5EF4-FFF2-40B4-BE49-F238E27FC236}">
                <a16:creationId xmlns:a16="http://schemas.microsoft.com/office/drawing/2014/main" id="{A38CE829-48EC-4FA0-AEFF-043E5E234F01}"/>
              </a:ext>
            </a:extLst>
          </p:cNvPr>
          <p:cNvPicPr>
            <a:picLocks noChangeAspect="1"/>
          </p:cNvPicPr>
          <p:nvPr/>
        </p:nvPicPr>
        <p:blipFill>
          <a:blip r:embed="rId4"/>
          <a:stretch>
            <a:fillRect/>
          </a:stretch>
        </p:blipFill>
        <p:spPr>
          <a:xfrm>
            <a:off x="2209800" y="4797468"/>
            <a:ext cx="4281938" cy="1924007"/>
          </a:xfrm>
          <a:prstGeom prst="rect">
            <a:avLst/>
          </a:prstGeom>
        </p:spPr>
      </p:pic>
      <p:pic>
        <p:nvPicPr>
          <p:cNvPr id="6" name="Picture 5">
            <a:extLst>
              <a:ext uri="{FF2B5EF4-FFF2-40B4-BE49-F238E27FC236}">
                <a16:creationId xmlns:a16="http://schemas.microsoft.com/office/drawing/2014/main" id="{FCFF2D09-79B6-45A0-A887-6FFCF69BDB78}"/>
              </a:ext>
            </a:extLst>
          </p:cNvPr>
          <p:cNvPicPr>
            <a:picLocks noChangeAspect="1"/>
          </p:cNvPicPr>
          <p:nvPr/>
        </p:nvPicPr>
        <p:blipFill>
          <a:blip r:embed="rId5"/>
          <a:stretch>
            <a:fillRect/>
          </a:stretch>
        </p:blipFill>
        <p:spPr>
          <a:xfrm>
            <a:off x="7221271" y="1356945"/>
            <a:ext cx="4038095" cy="5428571"/>
          </a:xfrm>
          <a:prstGeom prst="rect">
            <a:avLst/>
          </a:prstGeom>
        </p:spPr>
      </p:pic>
    </p:spTree>
    <p:extLst>
      <p:ext uri="{BB962C8B-B14F-4D97-AF65-F5344CB8AC3E}">
        <p14:creationId xmlns:p14="http://schemas.microsoft.com/office/powerpoint/2010/main" val="305350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85356A-7E35-4090-ADF7-9A0165F9A5C7}"/>
              </a:ext>
            </a:extLst>
          </p:cNvPr>
          <p:cNvSpPr/>
          <p:nvPr/>
        </p:nvSpPr>
        <p:spPr>
          <a:xfrm>
            <a:off x="923544" y="5312664"/>
            <a:ext cx="5605272" cy="3599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210225-5806-4022-8FA9-3B378674C009}"/>
              </a:ext>
            </a:extLst>
          </p:cNvPr>
          <p:cNvSpPr/>
          <p:nvPr/>
        </p:nvSpPr>
        <p:spPr>
          <a:xfrm>
            <a:off x="923544" y="4443984"/>
            <a:ext cx="5605272"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CB3D5032-9B13-47FC-8202-CBBBD3767331}"/>
              </a:ext>
            </a:extLst>
          </p:cNvPr>
          <p:cNvSpPr>
            <a:spLocks noGrp="1"/>
          </p:cNvSpPr>
          <p:nvPr>
            <p:ph type="body" idx="1"/>
          </p:nvPr>
        </p:nvSpPr>
        <p:spPr>
          <a:xfrm>
            <a:off x="831850" y="2699275"/>
            <a:ext cx="10515600" cy="3419474"/>
          </a:xfrm>
        </p:spPr>
        <p:txBody>
          <a:bodyPr>
            <a:normAutofit fontScale="70000" lnSpcReduction="20000"/>
          </a:bodyPr>
          <a:lstStyle/>
          <a:p>
            <a:r>
              <a:rPr lang="en-US" sz="2300" dirty="0"/>
              <a:t>DIS QSTATUS(BOBBEE_IN) TYPE(QUEUE)</a:t>
            </a:r>
          </a:p>
          <a:p>
            <a:r>
              <a:rPr lang="en-US" sz="2300" dirty="0"/>
              <a:t>     3 : DIS QSTATUS(BOBBEE_IN) TYPE(QUEUE)</a:t>
            </a:r>
          </a:p>
          <a:p>
            <a:r>
              <a:rPr lang="en-US" sz="2300" dirty="0"/>
              <a:t>AMQ8450I: Display queue status details.</a:t>
            </a:r>
          </a:p>
          <a:p>
            <a:r>
              <a:rPr lang="en-US" sz="2300" dirty="0"/>
              <a:t>   QUEUE(BOBBEE_IN)                 TYPE(QUEUE)</a:t>
            </a:r>
          </a:p>
          <a:p>
            <a:r>
              <a:rPr lang="en-US" sz="2300" dirty="0"/>
              <a:t>   CURDEPTH(12)                            CURFSIZE(1)</a:t>
            </a:r>
          </a:p>
          <a:p>
            <a:r>
              <a:rPr lang="en-US" sz="2300" dirty="0"/>
              <a:t>   CURMAXFS(2088960)               IPPROCS(0)</a:t>
            </a:r>
          </a:p>
          <a:p>
            <a:r>
              <a:rPr lang="en-US" sz="2300" dirty="0"/>
              <a:t>   LGETDATE( )                                 LGETTIME( )</a:t>
            </a:r>
          </a:p>
          <a:p>
            <a:r>
              <a:rPr lang="en-US" sz="2300" dirty="0"/>
              <a:t>   LPUTDATE(2022-10-04)          LPUTTIME(11.15.56)</a:t>
            </a:r>
          </a:p>
          <a:p>
            <a:r>
              <a:rPr lang="en-US" sz="2300" dirty="0"/>
              <a:t>   MEDIALOG( )                                MONQ(MEDIUM)</a:t>
            </a:r>
          </a:p>
          <a:p>
            <a:r>
              <a:rPr lang="en-US" sz="2300" dirty="0"/>
              <a:t>   MSGAGE(135)                             OPPROCS(0)</a:t>
            </a:r>
          </a:p>
          <a:p>
            <a:r>
              <a:rPr lang="en-US" sz="2300" dirty="0"/>
              <a:t>   QTIME( , )                                      UNCOM(NO)</a:t>
            </a:r>
          </a:p>
          <a:p>
            <a:endParaRPr lang="en-US" dirty="0"/>
          </a:p>
        </p:txBody>
      </p:sp>
      <p:sp>
        <p:nvSpPr>
          <p:cNvPr id="3" name="Date Placeholder 2">
            <a:extLst>
              <a:ext uri="{FF2B5EF4-FFF2-40B4-BE49-F238E27FC236}">
                <a16:creationId xmlns:a16="http://schemas.microsoft.com/office/drawing/2014/main" id="{D0A9985D-AD91-4B32-8E65-FBDC3E838171}"/>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7664B18C-222C-4708-B617-F1D01C1940D8}"/>
              </a:ext>
            </a:extLst>
          </p:cNvPr>
          <p:cNvSpPr>
            <a:spLocks noGrp="1"/>
          </p:cNvSpPr>
          <p:nvPr>
            <p:ph type="sldNum" sz="quarter" idx="12"/>
          </p:nvPr>
        </p:nvSpPr>
        <p:spPr/>
        <p:txBody>
          <a:bodyPr/>
          <a:lstStyle/>
          <a:p>
            <a:fld id="{A2498831-1334-B24C-AF1D-30D4CD40B232}" type="slidenum">
              <a:rPr lang="pl-PL" smtClean="0"/>
              <a:t>7</a:t>
            </a:fld>
            <a:endParaRPr lang="pl-PL"/>
          </a:p>
        </p:txBody>
      </p:sp>
      <p:sp>
        <p:nvSpPr>
          <p:cNvPr id="6" name="Title 4">
            <a:extLst>
              <a:ext uri="{FF2B5EF4-FFF2-40B4-BE49-F238E27FC236}">
                <a16:creationId xmlns:a16="http://schemas.microsoft.com/office/drawing/2014/main" id="{E8BE9F15-66BC-4BE3-B8D3-146A3B08FFC8}"/>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D63EE536-A08C-4705-9FED-BC68D1929CD3}"/>
              </a:ext>
            </a:extLst>
          </p:cNvPr>
          <p:cNvSpPr txBox="1"/>
          <p:nvPr/>
        </p:nvSpPr>
        <p:spPr>
          <a:xfrm>
            <a:off x="831850" y="1200637"/>
            <a:ext cx="4782566" cy="461665"/>
          </a:xfrm>
          <a:prstGeom prst="rect">
            <a:avLst/>
          </a:prstGeom>
          <a:noFill/>
        </p:spPr>
        <p:txBody>
          <a:bodyPr wrap="square" rtlCol="0">
            <a:spAutoFit/>
          </a:bodyPr>
          <a:lstStyle/>
          <a:p>
            <a:r>
              <a:rPr lang="en-US" sz="2400" b="1" dirty="0">
                <a:solidFill>
                  <a:srgbClr val="7030A0"/>
                </a:solidFill>
              </a:rPr>
              <a:t>Queue Status</a:t>
            </a:r>
          </a:p>
        </p:txBody>
      </p:sp>
      <p:sp>
        <p:nvSpPr>
          <p:cNvPr id="8" name="TextBox 7">
            <a:extLst>
              <a:ext uri="{FF2B5EF4-FFF2-40B4-BE49-F238E27FC236}">
                <a16:creationId xmlns:a16="http://schemas.microsoft.com/office/drawing/2014/main" id="{FFD660AE-28C0-4AE2-9FDC-6CD8535A3711}"/>
              </a:ext>
            </a:extLst>
          </p:cNvPr>
          <p:cNvSpPr txBox="1"/>
          <p:nvPr/>
        </p:nvSpPr>
        <p:spPr>
          <a:xfrm>
            <a:off x="831850" y="1686052"/>
            <a:ext cx="4782566" cy="369332"/>
          </a:xfrm>
          <a:prstGeom prst="rect">
            <a:avLst/>
          </a:prstGeom>
          <a:noFill/>
        </p:spPr>
        <p:txBody>
          <a:bodyPr wrap="square" rtlCol="0">
            <a:spAutoFit/>
          </a:bodyPr>
          <a:lstStyle/>
          <a:p>
            <a:r>
              <a:rPr lang="en-US" b="1" dirty="0">
                <a:solidFill>
                  <a:srgbClr val="7030A0"/>
                </a:solidFill>
              </a:rPr>
              <a:t>DISPLAY QSTATUS TYPE(QUEUE) command</a:t>
            </a:r>
          </a:p>
        </p:txBody>
      </p:sp>
      <p:sp>
        <p:nvSpPr>
          <p:cNvPr id="10" name="TextBox 9">
            <a:extLst>
              <a:ext uri="{FF2B5EF4-FFF2-40B4-BE49-F238E27FC236}">
                <a16:creationId xmlns:a16="http://schemas.microsoft.com/office/drawing/2014/main" id="{409E8CA1-3F6F-46CD-8124-AEE4B9E16B0C}"/>
              </a:ext>
            </a:extLst>
          </p:cNvPr>
          <p:cNvSpPr txBox="1"/>
          <p:nvPr/>
        </p:nvSpPr>
        <p:spPr>
          <a:xfrm>
            <a:off x="923544" y="1984248"/>
            <a:ext cx="587044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Last message Put/Get date and time </a:t>
            </a:r>
          </a:p>
          <a:p>
            <a:pPr marL="285750" indent="-285750">
              <a:buFont typeface="Arial" panose="020B0604020202020204" pitchFamily="34" charset="0"/>
              <a:buChar char="•"/>
            </a:pPr>
            <a:r>
              <a:rPr lang="en-US" sz="1600" dirty="0"/>
              <a:t>Age of oldest message on queue in seconds</a:t>
            </a:r>
          </a:p>
        </p:txBody>
      </p:sp>
    </p:spTree>
    <p:extLst>
      <p:ext uri="{BB962C8B-B14F-4D97-AF65-F5344CB8AC3E}">
        <p14:creationId xmlns:p14="http://schemas.microsoft.com/office/powerpoint/2010/main" val="2181138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63363-71D3-44BC-8E8D-893A218CE7C3}"/>
              </a:ext>
            </a:extLst>
          </p:cNvPr>
          <p:cNvSpPr>
            <a:spLocks noGrp="1"/>
          </p:cNvSpPr>
          <p:nvPr>
            <p:ph type="body" idx="1"/>
          </p:nvPr>
        </p:nvSpPr>
        <p:spPr>
          <a:xfrm>
            <a:off x="575818" y="2496057"/>
            <a:ext cx="10515600" cy="3419474"/>
          </a:xfrm>
        </p:spPr>
        <p:txBody>
          <a:bodyPr>
            <a:normAutofit fontScale="47500" lnSpcReduction="20000"/>
          </a:bodyPr>
          <a:lstStyle/>
          <a:p>
            <a:r>
              <a:rPr lang="en-US" dirty="0"/>
              <a:t>DIS QSTATUS(BOBBEE_IN) TYPE(HANDLE)</a:t>
            </a:r>
          </a:p>
          <a:p>
            <a:r>
              <a:rPr lang="en-US" dirty="0"/>
              <a:t>    16 : DIS QSTATUS(BOBBEE_IN) TYPE(HANDLE)</a:t>
            </a:r>
          </a:p>
          <a:p>
            <a:r>
              <a:rPr lang="en-US" dirty="0"/>
              <a:t>AMQ8450I: Display queue status details.</a:t>
            </a:r>
          </a:p>
          <a:p>
            <a:r>
              <a:rPr lang="en-US" dirty="0"/>
              <a:t>   QUEUE(BOBBEE_IN)                        TYPE(HANDLE)</a:t>
            </a:r>
          </a:p>
          <a:p>
            <a:r>
              <a:rPr lang="en-US" dirty="0"/>
              <a:t>   APPLDESC( )                                       APPLTAG(</a:t>
            </a:r>
            <a:r>
              <a:rPr lang="en-US" dirty="0" err="1"/>
              <a:t>amqsput</a:t>
            </a:r>
            <a:r>
              <a:rPr lang="en-US" dirty="0"/>
              <a:t>)</a:t>
            </a:r>
          </a:p>
          <a:p>
            <a:r>
              <a:rPr lang="en-US" dirty="0"/>
              <a:t>   APPLTYPE(USER)                              BROWSE(NO)</a:t>
            </a:r>
          </a:p>
          <a:p>
            <a:r>
              <a:rPr lang="en-US" dirty="0"/>
              <a:t>   CHANNEL( )                                         CONNAME( )</a:t>
            </a:r>
          </a:p>
          <a:p>
            <a:r>
              <a:rPr lang="en-US" dirty="0"/>
              <a:t>   ASTATE(NONE)                                  HSTATE(INACTIVE)</a:t>
            </a:r>
          </a:p>
          <a:p>
            <a:r>
              <a:rPr lang="en-US" dirty="0"/>
              <a:t>   INPUT(NO)                                          INQUIRE(NO)</a:t>
            </a:r>
          </a:p>
          <a:p>
            <a:r>
              <a:rPr lang="en-US" dirty="0"/>
              <a:t>   OUTPUT(YES)                                     PID(12885)</a:t>
            </a:r>
          </a:p>
          <a:p>
            <a:r>
              <a:rPr lang="en-US" dirty="0"/>
              <a:t>   QMURID(0.0)                                     SET(NO)</a:t>
            </a:r>
          </a:p>
          <a:p>
            <a:r>
              <a:rPr lang="en-US" dirty="0"/>
              <a:t>   TID(1)</a:t>
            </a:r>
          </a:p>
          <a:p>
            <a:r>
              <a:rPr lang="en-US" dirty="0"/>
              <a:t>   URID(XA_FORMATID[] XA_GTRID[] XA_BQUAL[])</a:t>
            </a:r>
          </a:p>
          <a:p>
            <a:r>
              <a:rPr lang="en-US" dirty="0"/>
              <a:t>   URTYPE(QMGR)                               USERID(mqm)</a:t>
            </a:r>
          </a:p>
          <a:p>
            <a:endParaRPr lang="en-US" dirty="0"/>
          </a:p>
        </p:txBody>
      </p:sp>
      <p:sp>
        <p:nvSpPr>
          <p:cNvPr id="3" name="Date Placeholder 2">
            <a:extLst>
              <a:ext uri="{FF2B5EF4-FFF2-40B4-BE49-F238E27FC236}">
                <a16:creationId xmlns:a16="http://schemas.microsoft.com/office/drawing/2014/main" id="{2FA97F02-1B93-4422-B530-158F26E6E82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B132672-9E13-481F-A117-53F3437712D4}"/>
              </a:ext>
            </a:extLst>
          </p:cNvPr>
          <p:cNvSpPr>
            <a:spLocks noGrp="1"/>
          </p:cNvSpPr>
          <p:nvPr>
            <p:ph type="sldNum" sz="quarter" idx="12"/>
          </p:nvPr>
        </p:nvSpPr>
        <p:spPr/>
        <p:txBody>
          <a:bodyPr/>
          <a:lstStyle/>
          <a:p>
            <a:fld id="{A2498831-1334-B24C-AF1D-30D4CD40B232}" type="slidenum">
              <a:rPr lang="pl-PL" smtClean="0"/>
              <a:t>8</a:t>
            </a:fld>
            <a:endParaRPr lang="pl-PL"/>
          </a:p>
        </p:txBody>
      </p:sp>
      <p:sp>
        <p:nvSpPr>
          <p:cNvPr id="6" name="Title 4">
            <a:extLst>
              <a:ext uri="{FF2B5EF4-FFF2-40B4-BE49-F238E27FC236}">
                <a16:creationId xmlns:a16="http://schemas.microsoft.com/office/drawing/2014/main" id="{7AEB0879-6D6D-4B9E-8F10-84D460CE282A}"/>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8" name="TextBox 7">
            <a:extLst>
              <a:ext uri="{FF2B5EF4-FFF2-40B4-BE49-F238E27FC236}">
                <a16:creationId xmlns:a16="http://schemas.microsoft.com/office/drawing/2014/main" id="{96DDD204-C0A7-4555-95FD-963FC3D804E8}"/>
              </a:ext>
            </a:extLst>
          </p:cNvPr>
          <p:cNvSpPr txBox="1"/>
          <p:nvPr/>
        </p:nvSpPr>
        <p:spPr>
          <a:xfrm>
            <a:off x="831850" y="1391207"/>
            <a:ext cx="4782566" cy="646331"/>
          </a:xfrm>
          <a:prstGeom prst="rect">
            <a:avLst/>
          </a:prstGeom>
          <a:noFill/>
        </p:spPr>
        <p:txBody>
          <a:bodyPr wrap="square" rtlCol="0">
            <a:spAutoFit/>
          </a:bodyPr>
          <a:lstStyle/>
          <a:p>
            <a:r>
              <a:rPr lang="en-US" b="1" dirty="0">
                <a:solidFill>
                  <a:srgbClr val="7030A0"/>
                </a:solidFill>
              </a:rPr>
              <a:t>DISPLAY QSTATUS TYPE(HANDLE) command</a:t>
            </a:r>
          </a:p>
          <a:p>
            <a:pPr marL="285750" indent="-285750">
              <a:buFont typeface="Arial" panose="020B0604020202020204" pitchFamily="34" charset="0"/>
              <a:buChar char="•"/>
            </a:pPr>
            <a:r>
              <a:rPr lang="en-US" dirty="0"/>
              <a:t>Handles currently open against a queue </a:t>
            </a:r>
            <a:endParaRPr lang="en-US" b="1" dirty="0">
              <a:solidFill>
                <a:srgbClr val="7030A0"/>
              </a:solidFill>
            </a:endParaRPr>
          </a:p>
        </p:txBody>
      </p:sp>
    </p:spTree>
    <p:extLst>
      <p:ext uri="{BB962C8B-B14F-4D97-AF65-F5344CB8AC3E}">
        <p14:creationId xmlns:p14="http://schemas.microsoft.com/office/powerpoint/2010/main" val="78915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36E3D36-D4BF-428C-A817-B7C28D27C4AC}"/>
              </a:ext>
            </a:extLst>
          </p:cNvPr>
          <p:cNvSpPr>
            <a:spLocks noGrp="1"/>
          </p:cNvSpPr>
          <p:nvPr>
            <p:ph type="dt" sz="half" idx="10"/>
          </p:nvPr>
        </p:nvSpPr>
        <p:spPr/>
        <p:txBody>
          <a:bodyPr/>
          <a:lstStyle/>
          <a:p>
            <a:fld id="{087A5CAE-98D8-475E-9E3F-109BFC5F95E5}" type="datetime1">
              <a:rPr lang="en-US" smtClean="0"/>
              <a:t>10/10/2022</a:t>
            </a:fld>
            <a:endParaRPr lang="pl-PL"/>
          </a:p>
        </p:txBody>
      </p:sp>
      <p:sp>
        <p:nvSpPr>
          <p:cNvPr id="4" name="Slide Number Placeholder 3">
            <a:extLst>
              <a:ext uri="{FF2B5EF4-FFF2-40B4-BE49-F238E27FC236}">
                <a16:creationId xmlns:a16="http://schemas.microsoft.com/office/drawing/2014/main" id="{8AA98642-ED6F-4540-8ED8-C07D604C9707}"/>
              </a:ext>
            </a:extLst>
          </p:cNvPr>
          <p:cNvSpPr>
            <a:spLocks noGrp="1"/>
          </p:cNvSpPr>
          <p:nvPr>
            <p:ph type="sldNum" sz="quarter" idx="12"/>
          </p:nvPr>
        </p:nvSpPr>
        <p:spPr/>
        <p:txBody>
          <a:bodyPr/>
          <a:lstStyle/>
          <a:p>
            <a:fld id="{A2498831-1334-B24C-AF1D-30D4CD40B232}" type="slidenum">
              <a:rPr lang="pl-PL" smtClean="0"/>
              <a:t>9</a:t>
            </a:fld>
            <a:endParaRPr lang="pl-PL"/>
          </a:p>
        </p:txBody>
      </p:sp>
      <p:sp>
        <p:nvSpPr>
          <p:cNvPr id="6" name="Title 4">
            <a:extLst>
              <a:ext uri="{FF2B5EF4-FFF2-40B4-BE49-F238E27FC236}">
                <a16:creationId xmlns:a16="http://schemas.microsoft.com/office/drawing/2014/main" id="{057DCEBE-91E3-4E47-80E4-5F08990ED861}"/>
              </a:ext>
            </a:extLst>
          </p:cNvPr>
          <p:cNvSpPr>
            <a:spLocks noGrp="1"/>
          </p:cNvSpPr>
          <p:nvPr>
            <p:ph type="title"/>
          </p:nvPr>
        </p:nvSpPr>
        <p:spPr>
          <a:xfrm>
            <a:off x="831850" y="442913"/>
            <a:ext cx="10515600" cy="489775"/>
          </a:xfrm>
        </p:spPr>
        <p:txBody>
          <a:bodyPr/>
          <a:lstStyle/>
          <a:p>
            <a:r>
              <a:rPr lang="en-GB" sz="2800" b="1" dirty="0">
                <a:solidFill>
                  <a:schemeClr val="accent4"/>
                </a:solidFill>
                <a:effectLst/>
                <a:latin typeface="Calibri" panose="020F0502020204030204" pitchFamily="34" charset="0"/>
                <a:ea typeface="Calibri" panose="020F0502020204030204" pitchFamily="34" charset="0"/>
              </a:rPr>
              <a:t>AMAUT34_Tech Fest - MQ Statistics AUT34_Tech Fest - MQ Statistics</a:t>
            </a:r>
            <a:endParaRPr lang="en-US" dirty="0"/>
          </a:p>
        </p:txBody>
      </p:sp>
      <p:sp>
        <p:nvSpPr>
          <p:cNvPr id="7" name="TextBox 6">
            <a:extLst>
              <a:ext uri="{FF2B5EF4-FFF2-40B4-BE49-F238E27FC236}">
                <a16:creationId xmlns:a16="http://schemas.microsoft.com/office/drawing/2014/main" id="{0596F8A1-BD9C-4667-A167-2A2F0814CE32}"/>
              </a:ext>
            </a:extLst>
          </p:cNvPr>
          <p:cNvSpPr txBox="1"/>
          <p:nvPr/>
        </p:nvSpPr>
        <p:spPr>
          <a:xfrm>
            <a:off x="694690" y="1316720"/>
            <a:ext cx="4782566" cy="646331"/>
          </a:xfrm>
          <a:prstGeom prst="rect">
            <a:avLst/>
          </a:prstGeom>
          <a:noFill/>
        </p:spPr>
        <p:txBody>
          <a:bodyPr wrap="square" rtlCol="0">
            <a:spAutoFit/>
          </a:bodyPr>
          <a:lstStyle/>
          <a:p>
            <a:r>
              <a:rPr lang="en-US" b="1" dirty="0">
                <a:solidFill>
                  <a:srgbClr val="7030A0"/>
                </a:solidFill>
              </a:rPr>
              <a:t>DISPLAY QSTATUS MQExplorer</a:t>
            </a:r>
          </a:p>
          <a:p>
            <a:pPr marL="285750" indent="-285750">
              <a:buFont typeface="Arial" panose="020B0604020202020204" pitchFamily="34" charset="0"/>
              <a:buChar char="•"/>
            </a:pPr>
            <a:r>
              <a:rPr lang="en-US" dirty="0"/>
              <a:t>Run-time information about queues</a:t>
            </a:r>
            <a:endParaRPr lang="en-US" b="1" dirty="0">
              <a:solidFill>
                <a:srgbClr val="7030A0"/>
              </a:solidFill>
            </a:endParaRPr>
          </a:p>
        </p:txBody>
      </p:sp>
      <p:pic>
        <p:nvPicPr>
          <p:cNvPr id="9" name="Picture 8">
            <a:extLst>
              <a:ext uri="{FF2B5EF4-FFF2-40B4-BE49-F238E27FC236}">
                <a16:creationId xmlns:a16="http://schemas.microsoft.com/office/drawing/2014/main" id="{B4D757D3-22FB-477F-8DEC-D6CB2A3C8544}"/>
              </a:ext>
            </a:extLst>
          </p:cNvPr>
          <p:cNvPicPr>
            <a:picLocks noChangeAspect="1"/>
          </p:cNvPicPr>
          <p:nvPr/>
        </p:nvPicPr>
        <p:blipFill>
          <a:blip r:embed="rId3"/>
          <a:stretch>
            <a:fillRect/>
          </a:stretch>
        </p:blipFill>
        <p:spPr>
          <a:xfrm>
            <a:off x="212495" y="1963051"/>
            <a:ext cx="6902289" cy="1961905"/>
          </a:xfrm>
          <a:prstGeom prst="rect">
            <a:avLst/>
          </a:prstGeom>
        </p:spPr>
      </p:pic>
      <p:pic>
        <p:nvPicPr>
          <p:cNvPr id="5" name="Picture 4">
            <a:extLst>
              <a:ext uri="{FF2B5EF4-FFF2-40B4-BE49-F238E27FC236}">
                <a16:creationId xmlns:a16="http://schemas.microsoft.com/office/drawing/2014/main" id="{55123276-47A9-4317-9D8C-CF3F2681424B}"/>
              </a:ext>
            </a:extLst>
          </p:cNvPr>
          <p:cNvPicPr>
            <a:picLocks noChangeAspect="1"/>
          </p:cNvPicPr>
          <p:nvPr/>
        </p:nvPicPr>
        <p:blipFill>
          <a:blip r:embed="rId4"/>
          <a:stretch>
            <a:fillRect/>
          </a:stretch>
        </p:blipFill>
        <p:spPr>
          <a:xfrm>
            <a:off x="7014447" y="1304124"/>
            <a:ext cx="4339353" cy="5241663"/>
          </a:xfrm>
          <a:prstGeom prst="rect">
            <a:avLst/>
          </a:prstGeom>
        </p:spPr>
      </p:pic>
    </p:spTree>
    <p:extLst>
      <p:ext uri="{BB962C8B-B14F-4D97-AF65-F5344CB8AC3E}">
        <p14:creationId xmlns:p14="http://schemas.microsoft.com/office/powerpoint/2010/main" val="13175521"/>
      </p:ext>
    </p:extLst>
  </p:cSld>
  <p:clrMapOvr>
    <a:masterClrMapping/>
  </p:clrMapOvr>
</p:sld>
</file>

<file path=ppt/theme/theme1.xml><?xml version="1.0" encoding="utf-8"?>
<a:theme xmlns:a="http://schemas.openxmlformats.org/drawingml/2006/main" name="Template_Be_Prepared">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Fest2021" id="{519D43BB-ACA7-7340-9F54-3E9EC6BD72AA}" vid="{C0864DE5-998D-0F4C-A9EF-47B04DDBE1CE}"/>
    </a:ext>
  </a:extLst>
</a:theme>
</file>

<file path=ppt/theme/theme2.xml><?xml version="1.0" encoding="utf-8"?>
<a:theme xmlns:a="http://schemas.openxmlformats.org/drawingml/2006/main" name="2_IBM Expert Labs (blue gradient with Image)">
  <a:themeElements>
    <a:clrScheme name="Custom 6">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Template_Be_Prepared</Template>
  <TotalTime>13941</TotalTime>
  <Words>6254</Words>
  <Application>Microsoft Office PowerPoint</Application>
  <PresentationFormat>Widescreen</PresentationFormat>
  <Paragraphs>713</Paragraphs>
  <Slides>30</Slides>
  <Notes>27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30</vt:i4>
      </vt:variant>
    </vt:vector>
  </HeadingPairs>
  <TitlesOfParts>
    <vt:vector size="41" baseType="lpstr">
      <vt:lpstr>Arial</vt:lpstr>
      <vt:lpstr>Arial Regular</vt:lpstr>
      <vt:lpstr>Calibri</vt:lpstr>
      <vt:lpstr>IBM Plex Sans</vt:lpstr>
      <vt:lpstr>IBM Plex Sans Medium</vt:lpstr>
      <vt:lpstr>Microsoft New Tai Lue</vt:lpstr>
      <vt:lpstr>Times New Roman</vt:lpstr>
      <vt:lpstr>Wingdings</vt:lpstr>
      <vt:lpstr>Template_Be_Prepared</vt:lpstr>
      <vt:lpstr>2_IBM Expert Labs (blue gradient with Image)</vt:lpstr>
      <vt:lpstr>blk_background_2017</vt:lpstr>
      <vt:lpstr>Expert Labs Tech Fest October 2022</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lpstr>AMAUT34_Tech Fest - MQ Statistics AUT34_Tech Fest - MQ Statistics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Lynnette Zuccala</dc:creator>
  <cp:keywords/>
  <dc:description/>
  <cp:lastModifiedBy>Robert K Broderick</cp:lastModifiedBy>
  <cp:revision>55</cp:revision>
  <dcterms:created xsi:type="dcterms:W3CDTF">2021-09-21T16:07:50Z</dcterms:created>
  <dcterms:modified xsi:type="dcterms:W3CDTF">2022-10-10T21:48:08Z</dcterms:modified>
  <cp:category/>
</cp:coreProperties>
</file>